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65" r:id="rId2"/>
    <p:sldId id="866" r:id="rId3"/>
    <p:sldId id="867" r:id="rId4"/>
    <p:sldId id="868" r:id="rId5"/>
    <p:sldId id="8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9" autoAdjust="0"/>
    <p:restoredTop sz="94694"/>
  </p:normalViewPr>
  <p:slideViewPr>
    <p:cSldViewPr snapToGrid="0">
      <p:cViewPr>
        <p:scale>
          <a:sx n="184" d="100"/>
          <a:sy n="184" d="100"/>
        </p:scale>
        <p:origin x="-104" y="-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7806-72AD-C24C-60CD-685A50731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80962-7986-E629-A03C-CC3AD723B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7FE9-F6DD-1901-2B61-8D796E1B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E231C-A10F-E42A-9308-4B6905DF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DFF1-D146-96BE-4BA0-A030592C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C451-E3E2-0787-E3C6-9BF63175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D9D70-BA30-8014-6F85-40063787B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8EE8A-1DE8-B400-090B-D4125569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75065-ABD1-27AD-B413-27F5E7C7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6422-34C1-00F5-748B-381C8058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FD4B1-1499-3C10-8C54-3E62DFE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424D7-E85C-A3D9-C80A-980EE6C0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59B1E-59DC-0EF9-1861-573A6572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5C6A-E92E-4382-8449-88E478A9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7186-9256-D8EE-F7AF-884D36BD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7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844-49D1-2F15-C705-C164AF13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9C98-E4C9-0E52-114D-DF3FB8D9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1657-E77E-EF01-43B0-50B1782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CF30-D309-1550-6A51-95EF18BB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5BBF-CC85-FBC5-860A-B3DF075F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BD58-7EBD-1F3F-8609-DE729FA2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0E049-7F6E-A2B2-80E4-41078A81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1B418-115C-3A57-124F-F83CE7FA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34E5-A82E-2552-DF1B-7D9C3091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B08E-79E8-D657-6FE9-F9D13AB9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15B4-B9C5-D391-D386-406080E5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CD3E-0C89-1667-6CE1-6B4FC842F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DD84F-9F42-EC6B-D680-82382B28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8A54-449D-5B6A-8774-443D3524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55F8E-B881-ADAB-87A1-ED29765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8CE47-6BCB-D8C5-618C-4D4D588B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EBBB-8DA8-2558-6F5A-A2CD8CB3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F037-CDD4-F615-1EC0-F9FD9AF31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A6146-DB41-9F9C-96A2-E623EEC4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218C8-7B59-AEF2-E5AB-BA2D96248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91069-DA0F-EE21-47C8-E9350D389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1530C-B938-151E-74DC-2DC835CA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88D3-7FCD-5FB6-64F5-F98F0583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EDF07-C7B8-7E17-B225-1F46E24E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8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472-9656-A56F-C3EB-DE5F15E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F4CC2-FAE6-A3A4-660B-E2343F8C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BA17E-967B-6CE5-22E6-75A08486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79BF-EB2B-2C34-D3E8-F064930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6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2FFEE-3A23-A74F-B44C-857D4F35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32855-E1E9-2C28-26CD-638EC58E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F48C2-3803-9658-39E7-D2E955DA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4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EF0-F4EB-A55B-8AD0-C42093DA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DBDB-D0F9-1B2B-4EBA-2BA5F21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A3D18-E4B7-CDB8-C725-ADE620A7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4A699-2EE7-AD13-9A6F-98B8076F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CF36-6991-14C5-BC57-B8DEFA25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CCC4F-8A75-EA7B-5D25-D5AEA3F4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D9BC-652D-6A00-9F6E-627C7AE4A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B7119-F9BF-7865-B7AD-C118F32B4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952D-62EC-3E74-74B7-F75B25AB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0787-0C0B-828E-2C7A-A25C7D65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ED3A7-05E5-85C7-E018-3F61CAE1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1B0C3-97FB-AC4E-173F-42F93FF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D444C-AC8A-825B-7576-6F78E99B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24C70-50BD-2011-29CC-46BE71AE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C4794-0D46-064A-7916-C843DD294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4099A-63AC-4526-BE64-1160629100DC}" type="datetimeFigureOut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17C1B-0638-C075-B4CF-59DDC87B4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36CC-73EC-1AEF-1E3E-C28C85A74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jpe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png"/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21" Type="http://schemas.openxmlformats.org/officeDocument/2006/relationships/image" Target="../media/image11.png"/><Relationship Id="rId17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6" Type="http://schemas.openxmlformats.org/officeDocument/2006/relationships/image" Target="../media/image8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3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9" Type="http://schemas.openxmlformats.org/officeDocument/2006/relationships/image" Target="../media/image9.png"/><Relationship Id="rId14" Type="http://schemas.openxmlformats.org/officeDocument/2006/relationships/image" Target="../media/image85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19C8BD-81B3-6E81-6AA7-3392600C0DAA}"/>
              </a:ext>
            </a:extLst>
          </p:cNvPr>
          <p:cNvGrpSpPr/>
          <p:nvPr/>
        </p:nvGrpSpPr>
        <p:grpSpPr>
          <a:xfrm>
            <a:off x="1926505" y="257135"/>
            <a:ext cx="5676696" cy="5858897"/>
            <a:chOff x="339969" y="568122"/>
            <a:chExt cx="5676696" cy="5858897"/>
          </a:xfrm>
        </p:grpSpPr>
        <p:pic>
          <p:nvPicPr>
            <p:cNvPr id="3" name="Picture 2" descr="A close-up of a yellow and white object&#10;&#10;Description automatically generated">
              <a:extLst>
                <a:ext uri="{FF2B5EF4-FFF2-40B4-BE49-F238E27FC236}">
                  <a16:creationId xmlns:a16="http://schemas.microsoft.com/office/drawing/2014/main" id="{05453883-F991-5C90-F57F-115FFD0C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02" y="894882"/>
              <a:ext cx="2301341" cy="2286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E7EDE5-CEA1-534B-E4E4-6E611D2AF486}"/>
                </a:ext>
              </a:extLst>
            </p:cNvPr>
            <p:cNvGrpSpPr/>
            <p:nvPr/>
          </p:nvGrpSpPr>
          <p:grpSpPr>
            <a:xfrm>
              <a:off x="339969" y="568122"/>
              <a:ext cx="5676696" cy="5858897"/>
              <a:chOff x="339969" y="568122"/>
              <a:chExt cx="5676696" cy="5858897"/>
            </a:xfrm>
          </p:grpSpPr>
          <p:pic>
            <p:nvPicPr>
              <p:cNvPr id="5" name="Picture 4" descr="A close-up of a yellow and black object&#10;&#10;Description automatically generated">
                <a:extLst>
                  <a:ext uri="{FF2B5EF4-FFF2-40B4-BE49-F238E27FC236}">
                    <a16:creationId xmlns:a16="http://schemas.microsoft.com/office/drawing/2014/main" id="{02574233-EB09-D61B-FD08-71A0DFCF5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604" y="4141020"/>
                <a:ext cx="2285999" cy="2285999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E186F34-423A-D1C9-6461-BAC1E0EBEF6D}"/>
                  </a:ext>
                </a:extLst>
              </p:cNvPr>
              <p:cNvGrpSpPr/>
              <p:nvPr/>
            </p:nvGrpSpPr>
            <p:grpSpPr>
              <a:xfrm>
                <a:off x="339969" y="568122"/>
                <a:ext cx="5676696" cy="5856493"/>
                <a:chOff x="339969" y="568122"/>
                <a:chExt cx="5676696" cy="585649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EAA802A-7CC4-9E4A-E713-682681013119}"/>
                    </a:ext>
                  </a:extLst>
                </p:cNvPr>
                <p:cNvGrpSpPr/>
                <p:nvPr/>
              </p:nvGrpSpPr>
              <p:grpSpPr>
                <a:xfrm>
                  <a:off x="339969" y="568122"/>
                  <a:ext cx="5676696" cy="5856493"/>
                  <a:chOff x="4362451" y="710846"/>
                  <a:chExt cx="5676696" cy="585649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5A5EEAEA-B097-809A-23AC-DDE93B936C8C}"/>
                      </a:ext>
                    </a:extLst>
                  </p:cNvPr>
                  <p:cNvGrpSpPr/>
                  <p:nvPr/>
                </p:nvGrpSpPr>
                <p:grpSpPr>
                  <a:xfrm>
                    <a:off x="4410075" y="1435219"/>
                    <a:ext cx="5629072" cy="5132120"/>
                    <a:chOff x="4953000" y="1206619"/>
                    <a:chExt cx="5629072" cy="51321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3E9F6FA-2D4F-59A4-F019-3C853B0339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53000" y="4052739"/>
                      <a:ext cx="2286000" cy="228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47EEC306-CA4A-C550-330A-3737BACD1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0471" y="2851731"/>
                      <a:ext cx="1413109" cy="1413109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  <a:alpha val="85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" name="Right Arrow 7">
                      <a:extLst>
                        <a:ext uri="{FF2B5EF4-FFF2-40B4-BE49-F238E27FC236}">
                          <a16:creationId xmlns:a16="http://schemas.microsoft.com/office/drawing/2014/main" id="{D41E0741-975D-8457-E826-9A3DC840E6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7774" y="4707607"/>
                      <a:ext cx="818001" cy="981075"/>
                    </a:xfrm>
                    <a:prstGeom prst="rightArrow">
                      <a:avLst/>
                    </a:prstGeom>
                    <a:solidFill>
                      <a:schemeClr val="accent2">
                        <a:lumMod val="50000"/>
                        <a:alpha val="85000"/>
                      </a:schemeClr>
                    </a:solidFill>
                    <a:ln w="254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C297B47-06D6-5C03-7BDB-E22D5C8B9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34199" y="3122826"/>
                      <a:ext cx="1194472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Annealing in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Te-flux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9B89029-217B-5591-20D6-3315099D55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78249" y="5023003"/>
                      <a:ext cx="81800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450°C</a:t>
                      </a:r>
                    </a:p>
                  </p:txBody>
                </p: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55F5BD1-DBBC-62C0-06CC-44E788359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25" y="3181353"/>
                      <a:ext cx="1061050" cy="787877"/>
                      <a:chOff x="5629275" y="3181353"/>
                      <a:chExt cx="1061050" cy="787877"/>
                    </a:xfrm>
                  </p:grpSpPr>
                  <p:sp>
                    <p:nvSpPr>
                      <p:cNvPr id="25" name="Right Arrow 7">
                        <a:extLst>
                          <a:ext uri="{FF2B5EF4-FFF2-40B4-BE49-F238E27FC236}">
                            <a16:creationId xmlns:a16="http://schemas.microsoft.com/office/drawing/2014/main" id="{FB1C794C-BE7E-8837-68B1-48DE5C83528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765861" y="3044767"/>
                        <a:ext cx="787877" cy="1061050"/>
                      </a:xfrm>
                      <a:prstGeom prst="rightArrow">
                        <a:avLst/>
                      </a:prstGeom>
                      <a:solidFill>
                        <a:schemeClr val="accent2">
                          <a:lumMod val="50000"/>
                          <a:alpha val="85000"/>
                        </a:schemeClr>
                      </a:solidFill>
                      <a:ln w="254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1BC3DE27-2DB5-4DE5-0112-0F65C4EF4B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10163" y="3485384"/>
                        <a:ext cx="73644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400°C</a:t>
                        </a:r>
                      </a:p>
                    </p:txBody>
                  </p:sp>
                </p:grp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2E932A18-EAF0-F3AE-84BA-9DFF3E4BAC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8753272" y="3035419"/>
                      <a:ext cx="316182" cy="1503636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DC425631-7803-58C5-BC94-86DDA8581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468039" y="3035419"/>
                      <a:ext cx="1114033" cy="1503636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350FABFA-5A8B-6CD5-A2DD-AE64FB333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454" y="4539055"/>
                      <a:ext cx="398585" cy="369277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4" name="Picture 23" descr="A close-up of a graphene&#10;&#10;Description automatically generated">
                      <a:extLst>
                        <a:ext uri="{FF2B5EF4-FFF2-40B4-BE49-F238E27FC236}">
                          <a16:creationId xmlns:a16="http://schemas.microsoft.com/office/drawing/2014/main" id="{EA7AB81E-3DA7-1A3B-574E-97EC94E78F7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53272" y="1206619"/>
                      <a:ext cx="1828800" cy="18288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3125AAA-147F-3E87-3127-22FE918093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62451" y="710846"/>
                    <a:ext cx="24109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MoTe</a:t>
                    </a:r>
                    <a:r>
                      <a:rPr lang="en-US" sz="16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 </a:t>
                    </a:r>
                    <a: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as grown at 200°C</a:t>
                    </a:r>
                    <a:r>
                      <a:rPr lang="en-US" sz="16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:endPara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F2D78E8C-5FE4-58E0-1032-4A7E986C2A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30236" y="5135268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DB75A5D-8DBA-B408-DF59-015FA77088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30236" y="5135268"/>
                      <a:ext cx="250903" cy="17203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4634" r="-14634"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ABBE31D-7BA2-DB03-C106-9BF9AC011D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3499" y="5985385"/>
                      <a:ext cx="321435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4C063D02-9F39-28EC-15B9-53190434A8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3499" y="5985385"/>
                      <a:ext cx="321435" cy="17203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38" r="-11538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9EB5C568-DD03-041A-3FB5-FDA96D08DE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85075" y="5041206"/>
                      <a:ext cx="175946" cy="1710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9247083-CA0F-0996-6586-8FADF144AD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5075" y="5041206"/>
                      <a:ext cx="175946" cy="17100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7586" r="-55172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6E4613C-515E-287D-1F81-7359644ED4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7062" y="4509303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39E93DD9-AC67-334C-E411-093B0F8410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7062" y="4509303"/>
                      <a:ext cx="250903" cy="17203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7073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C8804837-855E-A2E6-E242-7D38C3BE93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67112" y="6071403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6AE804F-5DC0-DBD4-01ED-812B950457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67112" y="6071403"/>
                      <a:ext cx="250903" cy="17203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4634" b="-34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52593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hexagon pattern with orange dots and blue arrows&#10;&#10;Description automatically generated">
            <a:extLst>
              <a:ext uri="{FF2B5EF4-FFF2-40B4-BE49-F238E27FC236}">
                <a16:creationId xmlns:a16="http://schemas.microsoft.com/office/drawing/2014/main" id="{848E708F-C58C-0DF5-270C-F3828F58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1686" r="49276" b="76228"/>
          <a:stretch/>
        </p:blipFill>
        <p:spPr>
          <a:xfrm>
            <a:off x="4177748" y="745118"/>
            <a:ext cx="2175652" cy="2176471"/>
          </a:xfrm>
          <a:prstGeom prst="ellipse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3ED7346-0AE0-5D48-BF50-98F5E299D597}"/>
              </a:ext>
            </a:extLst>
          </p:cNvPr>
          <p:cNvGrpSpPr/>
          <p:nvPr/>
        </p:nvGrpSpPr>
        <p:grpSpPr>
          <a:xfrm>
            <a:off x="8014386" y="98066"/>
            <a:ext cx="3727824" cy="2100128"/>
            <a:chOff x="457361" y="414633"/>
            <a:chExt cx="3727824" cy="210012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934705-0584-11A7-64A7-E414C77CFFEF}"/>
                </a:ext>
              </a:extLst>
            </p:cNvPr>
            <p:cNvGrpSpPr/>
            <p:nvPr/>
          </p:nvGrpSpPr>
          <p:grpSpPr>
            <a:xfrm>
              <a:off x="2262648" y="744664"/>
              <a:ext cx="1922537" cy="1708071"/>
              <a:chOff x="2291223" y="744664"/>
              <a:chExt cx="1922537" cy="1708071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7FB84D6A-ECD0-65B7-CC0D-3AC7C5EA8E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21759" y="859151"/>
                <a:ext cx="1411433" cy="1593584"/>
                <a:chOff x="818807" y="1362099"/>
                <a:chExt cx="985779" cy="1112997"/>
              </a:xfrm>
              <a:solidFill>
                <a:srgbClr val="00B050">
                  <a:alpha val="20000"/>
                </a:srgbClr>
              </a:solidFill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EB08E46-2C00-277E-0556-F32CCD79EFE8}"/>
                    </a:ext>
                  </a:extLst>
                </p:cNvPr>
                <p:cNvSpPr/>
                <p:nvPr/>
              </p:nvSpPr>
              <p:spPr>
                <a:xfrm>
                  <a:off x="1305594" y="2340582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AA146AA-EEDB-9493-F94F-CC3F4B28CC31}"/>
                    </a:ext>
                  </a:extLst>
                </p:cNvPr>
                <p:cNvSpPr/>
                <p:nvPr/>
              </p:nvSpPr>
              <p:spPr>
                <a:xfrm>
                  <a:off x="818807" y="16844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F15D1285-BCE9-AF9A-D099-C1D2B60C4C88}"/>
                    </a:ext>
                  </a:extLst>
                </p:cNvPr>
                <p:cNvSpPr/>
                <p:nvPr/>
              </p:nvSpPr>
              <p:spPr>
                <a:xfrm>
                  <a:off x="844425" y="162055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1155F7D5-9FD8-E7C1-70D0-F1B205A8F1C6}"/>
                    </a:ext>
                  </a:extLst>
                </p:cNvPr>
                <p:cNvSpPr/>
                <p:nvPr/>
              </p:nvSpPr>
              <p:spPr>
                <a:xfrm>
                  <a:off x="958109" y="164924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774C8FEE-B12B-DB09-5674-751EFDC56C74}"/>
                    </a:ext>
                  </a:extLst>
                </p:cNvPr>
                <p:cNvSpPr/>
                <p:nvPr/>
              </p:nvSpPr>
              <p:spPr>
                <a:xfrm>
                  <a:off x="848717" y="215060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D018924B-28FA-5FAA-AFEE-D22C70AFFAE1}"/>
                    </a:ext>
                  </a:extLst>
                </p:cNvPr>
                <p:cNvSpPr/>
                <p:nvPr/>
              </p:nvSpPr>
              <p:spPr>
                <a:xfrm>
                  <a:off x="917056" y="159012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08401427-7924-F568-07FE-5CF6EE7173F1}"/>
                    </a:ext>
                  </a:extLst>
                </p:cNvPr>
                <p:cNvSpPr/>
                <p:nvPr/>
              </p:nvSpPr>
              <p:spPr>
                <a:xfrm>
                  <a:off x="983853" y="210793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EADF7BF-A155-C517-F26A-5EA65CED51BB}"/>
                    </a:ext>
                  </a:extLst>
                </p:cNvPr>
                <p:cNvSpPr/>
                <p:nvPr/>
              </p:nvSpPr>
              <p:spPr>
                <a:xfrm>
                  <a:off x="1212433" y="190597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A0D47C9A-1A66-6ED0-DE73-B557F54A8FA9}"/>
                    </a:ext>
                  </a:extLst>
                </p:cNvPr>
                <p:cNvSpPr/>
                <p:nvPr/>
              </p:nvSpPr>
              <p:spPr>
                <a:xfrm>
                  <a:off x="1211567" y="137327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5AC4797-CBB0-ACB0-673E-9E3C0EFF7FEF}"/>
                    </a:ext>
                  </a:extLst>
                </p:cNvPr>
                <p:cNvSpPr/>
                <p:nvPr/>
              </p:nvSpPr>
              <p:spPr>
                <a:xfrm>
                  <a:off x="1352855" y="186797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9DA32BD0-1DB4-121E-DA49-473D9563CDD8}"/>
                    </a:ext>
                  </a:extLst>
                </p:cNvPr>
                <p:cNvSpPr/>
                <p:nvPr/>
              </p:nvSpPr>
              <p:spPr>
                <a:xfrm>
                  <a:off x="1179369" y="145828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5DFFB3-9C96-4895-9601-ADF31BBA7245}"/>
                    </a:ext>
                  </a:extLst>
                </p:cNvPr>
                <p:cNvSpPr/>
                <p:nvPr/>
              </p:nvSpPr>
              <p:spPr>
                <a:xfrm>
                  <a:off x="1295314" y="182146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E751BF47-B6ED-341F-45A9-7CB33D281607}"/>
                    </a:ext>
                  </a:extLst>
                </p:cNvPr>
                <p:cNvSpPr/>
                <p:nvPr/>
              </p:nvSpPr>
              <p:spPr>
                <a:xfrm>
                  <a:off x="1325146" y="140849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E86B11BC-3CAA-E572-F5A5-F05AD4338E04}"/>
                    </a:ext>
                  </a:extLst>
                </p:cNvPr>
                <p:cNvSpPr/>
                <p:nvPr/>
              </p:nvSpPr>
              <p:spPr>
                <a:xfrm>
                  <a:off x="1579262" y="168125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74EA845B-A7C8-FE18-0D97-690C75D500A7}"/>
                    </a:ext>
                  </a:extLst>
                </p:cNvPr>
                <p:cNvSpPr/>
                <p:nvPr/>
              </p:nvSpPr>
              <p:spPr>
                <a:xfrm>
                  <a:off x="1696107" y="17206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908FCE22-F226-4FD8-D17F-061D9AD75EF7}"/>
                    </a:ext>
                  </a:extLst>
                </p:cNvPr>
                <p:cNvSpPr/>
                <p:nvPr/>
              </p:nvSpPr>
              <p:spPr>
                <a:xfrm>
                  <a:off x="1712994" y="163558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2DAC7E9-33E9-FC58-8B35-3F3CAEB99C9A}"/>
                    </a:ext>
                  </a:extLst>
                </p:cNvPr>
                <p:cNvSpPr/>
                <p:nvPr/>
              </p:nvSpPr>
              <p:spPr>
                <a:xfrm>
                  <a:off x="1241445" y="236774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6FF82CAC-61AC-4477-FD9D-9DC1689A174C}"/>
                    </a:ext>
                  </a:extLst>
                </p:cNvPr>
                <p:cNvSpPr/>
                <p:nvPr/>
              </p:nvSpPr>
              <p:spPr>
                <a:xfrm>
                  <a:off x="1661179" y="15789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C458BA4-F6DA-8D03-07EB-D7579D276C65}"/>
                    </a:ext>
                  </a:extLst>
                </p:cNvPr>
                <p:cNvSpPr/>
                <p:nvPr/>
              </p:nvSpPr>
              <p:spPr>
                <a:xfrm>
                  <a:off x="1376034" y="23236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96ADB3C1-326F-4F94-7D01-030D12AC899F}"/>
                    </a:ext>
                  </a:extLst>
                </p:cNvPr>
                <p:cNvSpPr/>
                <p:nvPr/>
              </p:nvSpPr>
              <p:spPr>
                <a:xfrm>
                  <a:off x="1610029" y="212990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EBBF3B1-A73A-B4B1-E967-771B7A4CC6DE}"/>
                    </a:ext>
                  </a:extLst>
                </p:cNvPr>
                <p:cNvSpPr/>
                <p:nvPr/>
              </p:nvSpPr>
              <p:spPr>
                <a:xfrm>
                  <a:off x="1590815" y="159510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CFF4991F-7471-0F97-8484-395675984273}"/>
                    </a:ext>
                  </a:extLst>
                </p:cNvPr>
                <p:cNvSpPr/>
                <p:nvPr/>
              </p:nvSpPr>
              <p:spPr>
                <a:xfrm>
                  <a:off x="1740578" y="209240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FAEBDD8-7CB1-B8C1-8F21-55573373F078}"/>
                    </a:ext>
                  </a:extLst>
                </p:cNvPr>
                <p:cNvSpPr/>
                <p:nvPr/>
              </p:nvSpPr>
              <p:spPr>
                <a:xfrm>
                  <a:off x="1243841" y="15031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683310F-AE85-6F96-3E4A-94CB8527D73C}"/>
                    </a:ext>
                  </a:extLst>
                </p:cNvPr>
                <p:cNvSpPr/>
                <p:nvPr/>
              </p:nvSpPr>
              <p:spPr>
                <a:xfrm>
                  <a:off x="1274421" y="136209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022C50B-353D-E60D-40D3-6BF2AD03FAB5}"/>
                    </a:ext>
                  </a:extLst>
                </p:cNvPr>
                <p:cNvSpPr/>
                <p:nvPr/>
              </p:nvSpPr>
              <p:spPr>
                <a:xfrm>
                  <a:off x="1308102" y="14773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4FB2549-8689-E51C-CF3B-BE40B1468D14}"/>
                    </a:ext>
                  </a:extLst>
                </p:cNvPr>
                <p:cNvSpPr/>
                <p:nvPr/>
              </p:nvSpPr>
              <p:spPr>
                <a:xfrm>
                  <a:off x="1294286" y="154696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5ECEAF6E-92CA-C4AA-42FD-2F1321600082}"/>
                    </a:ext>
                  </a:extLst>
                </p:cNvPr>
                <p:cNvSpPr/>
                <p:nvPr/>
              </p:nvSpPr>
              <p:spPr>
                <a:xfrm>
                  <a:off x="1283337" y="162062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950D1E-72F8-3DF0-128A-7CDEDF40041C}"/>
                    </a:ext>
                  </a:extLst>
                </p:cNvPr>
                <p:cNvSpPr/>
                <p:nvPr/>
              </p:nvSpPr>
              <p:spPr>
                <a:xfrm>
                  <a:off x="1261138" y="169013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4F783924-72D1-C175-A7F1-F2B58477F3A9}"/>
                    </a:ext>
                  </a:extLst>
                </p:cNvPr>
                <p:cNvSpPr/>
                <p:nvPr/>
              </p:nvSpPr>
              <p:spPr>
                <a:xfrm>
                  <a:off x="1248746" y="17594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2421A4A-A3F4-3EC8-3C53-7CC51B06F10F}"/>
                    </a:ext>
                  </a:extLst>
                </p:cNvPr>
                <p:cNvSpPr/>
                <p:nvPr/>
              </p:nvSpPr>
              <p:spPr>
                <a:xfrm>
                  <a:off x="1229280" y="183263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F9680CE-73F4-BB44-F26B-DA1B257AC802}"/>
                    </a:ext>
                  </a:extLst>
                </p:cNvPr>
                <p:cNvSpPr/>
                <p:nvPr/>
              </p:nvSpPr>
              <p:spPr>
                <a:xfrm>
                  <a:off x="1261088" y="1969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E2A0D3C-A514-7374-9382-C9CE7AD09C38}"/>
                    </a:ext>
                  </a:extLst>
                </p:cNvPr>
                <p:cNvSpPr/>
                <p:nvPr/>
              </p:nvSpPr>
              <p:spPr>
                <a:xfrm>
                  <a:off x="1338802" y="194620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0794B37F-68EE-A495-A2CA-DF9A7CE71210}"/>
                    </a:ext>
                  </a:extLst>
                </p:cNvPr>
                <p:cNvSpPr/>
                <p:nvPr/>
              </p:nvSpPr>
              <p:spPr>
                <a:xfrm>
                  <a:off x="1626764" y="173661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08FAF74D-9052-5156-E26B-E9422AB8B3EE}"/>
                    </a:ext>
                  </a:extLst>
                </p:cNvPr>
                <p:cNvSpPr/>
                <p:nvPr/>
              </p:nvSpPr>
              <p:spPr>
                <a:xfrm>
                  <a:off x="859683" y="17432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D9DD4951-508A-686F-7673-69786D9CFD89}"/>
                    </a:ext>
                  </a:extLst>
                </p:cNvPr>
                <p:cNvSpPr/>
                <p:nvPr/>
              </p:nvSpPr>
              <p:spPr>
                <a:xfrm>
                  <a:off x="933683" y="172847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94EFD51E-7CBA-0F85-B2BB-F3D9EF3FE070}"/>
                    </a:ext>
                  </a:extLst>
                </p:cNvPr>
                <p:cNvSpPr/>
                <p:nvPr/>
              </p:nvSpPr>
              <p:spPr>
                <a:xfrm>
                  <a:off x="895115" y="220146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17E05DD-5430-485C-D0C3-F8B10091C5AA}"/>
                    </a:ext>
                  </a:extLst>
                </p:cNvPr>
                <p:cNvSpPr/>
                <p:nvPr/>
              </p:nvSpPr>
              <p:spPr>
                <a:xfrm>
                  <a:off x="964686" y="218259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F17B0CD-3386-A784-B38B-9EF2075C295C}"/>
                    </a:ext>
                  </a:extLst>
                </p:cNvPr>
                <p:cNvSpPr/>
                <p:nvPr/>
              </p:nvSpPr>
              <p:spPr>
                <a:xfrm>
                  <a:off x="868181" y="207170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71893800-A41D-968D-16C3-60D6B5A6EA74}"/>
                    </a:ext>
                  </a:extLst>
                </p:cNvPr>
                <p:cNvSpPr/>
                <p:nvPr/>
              </p:nvSpPr>
              <p:spPr>
                <a:xfrm>
                  <a:off x="940922" y="204551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BFE3F8EE-4DF6-9A27-CBE6-F101EA4BB76A}"/>
                    </a:ext>
                  </a:extLst>
                </p:cNvPr>
                <p:cNvSpPr/>
                <p:nvPr/>
              </p:nvSpPr>
              <p:spPr>
                <a:xfrm>
                  <a:off x="1258238" y="228857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542BDF84-D6C2-7F6D-9B02-4D1F646BCA1E}"/>
                    </a:ext>
                  </a:extLst>
                </p:cNvPr>
                <p:cNvSpPr/>
                <p:nvPr/>
              </p:nvSpPr>
              <p:spPr>
                <a:xfrm>
                  <a:off x="1334228" y="226669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BC8BA02-144C-0F47-943F-E85042C52909}"/>
                    </a:ext>
                  </a:extLst>
                </p:cNvPr>
                <p:cNvSpPr/>
                <p:nvPr/>
              </p:nvSpPr>
              <p:spPr>
                <a:xfrm>
                  <a:off x="1287599" y="241108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0AB1A64-8383-0A37-A9D8-1751FBED39A7}"/>
                    </a:ext>
                  </a:extLst>
                </p:cNvPr>
                <p:cNvSpPr/>
                <p:nvPr/>
              </p:nvSpPr>
              <p:spPr>
                <a:xfrm>
                  <a:off x="1361945" y="239067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27A9FEF1-0DE0-812E-2B44-4371030C1205}"/>
                    </a:ext>
                  </a:extLst>
                </p:cNvPr>
                <p:cNvSpPr/>
                <p:nvPr/>
              </p:nvSpPr>
              <p:spPr>
                <a:xfrm>
                  <a:off x="1624314" y="206049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49231D8-FB50-41E0-8895-FCEBA07BD998}"/>
                    </a:ext>
                  </a:extLst>
                </p:cNvPr>
                <p:cNvSpPr/>
                <p:nvPr/>
              </p:nvSpPr>
              <p:spPr>
                <a:xfrm>
                  <a:off x="1695915" y="20410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6B5E177C-3EC7-B191-F4EB-880336E5DF99}"/>
                    </a:ext>
                  </a:extLst>
                </p:cNvPr>
                <p:cNvSpPr/>
                <p:nvPr/>
              </p:nvSpPr>
              <p:spPr>
                <a:xfrm>
                  <a:off x="1660983" y="21768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CC48E35C-5069-0720-5067-6B9C48CAF347}"/>
                    </a:ext>
                  </a:extLst>
                </p:cNvPr>
                <p:cNvSpPr/>
                <p:nvPr/>
              </p:nvSpPr>
              <p:spPr>
                <a:xfrm>
                  <a:off x="1730274" y="21598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FFE5820F-19E7-9B31-AD1E-72C609584157}"/>
                    </a:ext>
                  </a:extLst>
                </p:cNvPr>
                <p:cNvSpPr/>
                <p:nvPr/>
              </p:nvSpPr>
              <p:spPr>
                <a:xfrm>
                  <a:off x="1326290" y="202229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5261F840-47C7-6B1F-67BC-44BEAA39AC56}"/>
                    </a:ext>
                  </a:extLst>
                </p:cNvPr>
                <p:cNvSpPr/>
                <p:nvPr/>
              </p:nvSpPr>
              <p:spPr>
                <a:xfrm>
                  <a:off x="1302319" y="208633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1F7D47E8-8B09-CBC2-1B2C-D389FD9BCFFB}"/>
                    </a:ext>
                  </a:extLst>
                </p:cNvPr>
                <p:cNvSpPr/>
                <p:nvPr/>
              </p:nvSpPr>
              <p:spPr>
                <a:xfrm>
                  <a:off x="1273490" y="22193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DD43A83C-A3C4-02FC-ADAC-A49ACAD4FFC6}"/>
                    </a:ext>
                  </a:extLst>
                </p:cNvPr>
                <p:cNvSpPr/>
                <p:nvPr/>
              </p:nvSpPr>
              <p:spPr>
                <a:xfrm>
                  <a:off x="1289461" y="215058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837C887-291F-B67C-D0DD-77670548EAF2}"/>
                    </a:ext>
                  </a:extLst>
                </p:cNvPr>
                <p:cNvSpPr/>
                <p:nvPr/>
              </p:nvSpPr>
              <p:spPr>
                <a:xfrm>
                  <a:off x="1680984" y="178813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4032730-D3F8-4990-3973-0FB1038AF330}"/>
                    </a:ext>
                  </a:extLst>
                </p:cNvPr>
                <p:cNvSpPr/>
                <p:nvPr/>
              </p:nvSpPr>
              <p:spPr>
                <a:xfrm>
                  <a:off x="1667617" y="185194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1C6DBE68-673B-E579-805F-3C831AC23A6E}"/>
                    </a:ext>
                  </a:extLst>
                </p:cNvPr>
                <p:cNvSpPr/>
                <p:nvPr/>
              </p:nvSpPr>
              <p:spPr>
                <a:xfrm>
                  <a:off x="1654250" y="191575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7DF55252-7432-3DD3-5F0D-092818347D90}"/>
                    </a:ext>
                  </a:extLst>
                </p:cNvPr>
                <p:cNvSpPr/>
                <p:nvPr/>
              </p:nvSpPr>
              <p:spPr>
                <a:xfrm>
                  <a:off x="1643511" y="198481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80746426-F654-0A2D-FA99-3D12A3959A72}"/>
                    </a:ext>
                  </a:extLst>
                </p:cNvPr>
                <p:cNvSpPr/>
                <p:nvPr/>
              </p:nvSpPr>
              <p:spPr>
                <a:xfrm>
                  <a:off x="921638" y="180034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B8A097F5-2FDE-DC67-815E-27A988C4A0AA}"/>
                    </a:ext>
                  </a:extLst>
                </p:cNvPr>
                <p:cNvSpPr/>
                <p:nvPr/>
              </p:nvSpPr>
              <p:spPr>
                <a:xfrm>
                  <a:off x="908521" y="186797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C8E7FC8F-2375-BCA2-FB30-8A7FFBEA75AD}"/>
                    </a:ext>
                  </a:extLst>
                </p:cNvPr>
                <p:cNvSpPr/>
                <p:nvPr/>
              </p:nvSpPr>
              <p:spPr>
                <a:xfrm>
                  <a:off x="895404" y="19356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846E492-CFD9-0D6F-8BEB-2BA104FCF26F}"/>
                    </a:ext>
                  </a:extLst>
                </p:cNvPr>
                <p:cNvSpPr/>
                <p:nvPr/>
              </p:nvSpPr>
              <p:spPr>
                <a:xfrm>
                  <a:off x="882287" y="2003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CFB0CFCA-A904-AC46-810A-66EA3AB7599B}"/>
                    </a:ext>
                  </a:extLst>
                </p:cNvPr>
                <p:cNvSpPr/>
                <p:nvPr/>
              </p:nvSpPr>
              <p:spPr>
                <a:xfrm>
                  <a:off x="1367403" y="179921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F1835172-8A78-A837-C116-478B0038404D}"/>
                    </a:ext>
                  </a:extLst>
                </p:cNvPr>
                <p:cNvSpPr/>
                <p:nvPr/>
              </p:nvSpPr>
              <p:spPr>
                <a:xfrm>
                  <a:off x="1440471" y="178945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9180034E-8C21-46D3-6672-83BC4BCBD065}"/>
                    </a:ext>
                  </a:extLst>
                </p:cNvPr>
                <p:cNvSpPr/>
                <p:nvPr/>
              </p:nvSpPr>
              <p:spPr>
                <a:xfrm>
                  <a:off x="1509729" y="177208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F8B3B657-4D46-F95B-593B-3106D36537EA}"/>
                    </a:ext>
                  </a:extLst>
                </p:cNvPr>
                <p:cNvSpPr/>
                <p:nvPr/>
              </p:nvSpPr>
              <p:spPr>
                <a:xfrm>
                  <a:off x="1574527" y="17594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329AD850-3BB3-77ED-3E4D-35E3BB0AA063}"/>
                    </a:ext>
                  </a:extLst>
                </p:cNvPr>
                <p:cNvSpPr/>
                <p:nvPr/>
              </p:nvSpPr>
              <p:spPr>
                <a:xfrm>
                  <a:off x="1135943" y="2003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F5099667-77E3-6D5B-760E-6E720C34D991}"/>
                    </a:ext>
                  </a:extLst>
                </p:cNvPr>
                <p:cNvSpPr/>
                <p:nvPr/>
              </p:nvSpPr>
              <p:spPr>
                <a:xfrm>
                  <a:off x="1074932" y="201681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AC6E7275-254B-9634-D170-D5805D44A6CB}"/>
                    </a:ext>
                  </a:extLst>
                </p:cNvPr>
                <p:cNvSpPr/>
                <p:nvPr/>
              </p:nvSpPr>
              <p:spPr>
                <a:xfrm>
                  <a:off x="1015301" y="203860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1995BE3F-5DCA-16F4-EDF8-848197AE2C07}"/>
                    </a:ext>
                  </a:extLst>
                </p:cNvPr>
                <p:cNvSpPr/>
                <p:nvPr/>
              </p:nvSpPr>
              <p:spPr>
                <a:xfrm>
                  <a:off x="1194847" y="198812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BD24BFA-CCA4-1655-3B3B-1F98AD6D51BD}"/>
                    </a:ext>
                  </a:extLst>
                </p:cNvPr>
                <p:cNvSpPr/>
                <p:nvPr/>
              </p:nvSpPr>
              <p:spPr>
                <a:xfrm>
                  <a:off x="982341" y="158197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9777A7D1-3BF5-2CF4-3E0F-4A88FCE01B54}"/>
                    </a:ext>
                  </a:extLst>
                </p:cNvPr>
                <p:cNvSpPr/>
                <p:nvPr/>
              </p:nvSpPr>
              <p:spPr>
                <a:xfrm>
                  <a:off x="1053332" y="157235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0040DB77-5CB2-AC07-12AB-2DE8EE1D25F0}"/>
                    </a:ext>
                  </a:extLst>
                </p:cNvPr>
                <p:cNvSpPr/>
                <p:nvPr/>
              </p:nvSpPr>
              <p:spPr>
                <a:xfrm>
                  <a:off x="1122003" y="154630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313967A-0703-A0B1-66C5-A11A8D8A84AC}"/>
                    </a:ext>
                  </a:extLst>
                </p:cNvPr>
                <p:cNvSpPr/>
                <p:nvPr/>
              </p:nvSpPr>
              <p:spPr>
                <a:xfrm>
                  <a:off x="1185198" y="152978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76D28C08-E29A-15F4-9601-3E603CDEB289}"/>
                    </a:ext>
                  </a:extLst>
                </p:cNvPr>
                <p:cNvSpPr/>
                <p:nvPr/>
              </p:nvSpPr>
              <p:spPr>
                <a:xfrm>
                  <a:off x="1399738" y="225892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9A1BE118-2691-3918-1439-B4B59170E832}"/>
                    </a:ext>
                  </a:extLst>
                </p:cNvPr>
                <p:cNvSpPr/>
                <p:nvPr/>
              </p:nvSpPr>
              <p:spPr>
                <a:xfrm>
                  <a:off x="1461201" y="224072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7145540-08D1-6C23-A890-A21B952323EF}"/>
                    </a:ext>
                  </a:extLst>
                </p:cNvPr>
                <p:cNvSpPr/>
                <p:nvPr/>
              </p:nvSpPr>
              <p:spPr>
                <a:xfrm>
                  <a:off x="1595278" y="21993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20554055-D694-6DE2-0EB1-41D4BBD93BD2}"/>
                    </a:ext>
                  </a:extLst>
                </p:cNvPr>
                <p:cNvSpPr/>
                <p:nvPr/>
              </p:nvSpPr>
              <p:spPr>
                <a:xfrm>
                  <a:off x="1534255" y="22177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16AD94CF-793A-4BEA-9F88-657BFE160D6C}"/>
                    </a:ext>
                  </a:extLst>
                </p:cNvPr>
                <p:cNvSpPr/>
                <p:nvPr/>
              </p:nvSpPr>
              <p:spPr>
                <a:xfrm>
                  <a:off x="1011757" y="170346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89D35B98-CEB4-5090-0654-DF6678345413}"/>
                    </a:ext>
                  </a:extLst>
                </p:cNvPr>
                <p:cNvSpPr/>
                <p:nvPr/>
              </p:nvSpPr>
              <p:spPr>
                <a:xfrm>
                  <a:off x="1161550" y="186173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A5AEB14B-5EE3-BE37-8972-49CCF4BD1E5D}"/>
                    </a:ext>
                  </a:extLst>
                </p:cNvPr>
                <p:cNvSpPr/>
                <p:nvPr/>
              </p:nvSpPr>
              <p:spPr>
                <a:xfrm>
                  <a:off x="1110399" y="181425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23B5864C-3645-6884-A9A0-9EE2ECA3557A}"/>
                    </a:ext>
                  </a:extLst>
                </p:cNvPr>
                <p:cNvSpPr/>
                <p:nvPr/>
              </p:nvSpPr>
              <p:spPr>
                <a:xfrm>
                  <a:off x="1059248" y="17667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07FD45BB-B990-D8E8-682D-8A516F9C4620}"/>
                    </a:ext>
                  </a:extLst>
                </p:cNvPr>
                <p:cNvSpPr/>
                <p:nvPr/>
              </p:nvSpPr>
              <p:spPr>
                <a:xfrm>
                  <a:off x="1409740" y="192435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CA32D4F3-6469-4F10-0441-9B613E80970B}"/>
                    </a:ext>
                  </a:extLst>
                </p:cNvPr>
                <p:cNvSpPr/>
                <p:nvPr/>
              </p:nvSpPr>
              <p:spPr>
                <a:xfrm>
                  <a:off x="1559533" y="208262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073B80B3-18F1-A5B2-A832-54B4C4DDE99C}"/>
                    </a:ext>
                  </a:extLst>
                </p:cNvPr>
                <p:cNvSpPr/>
                <p:nvPr/>
              </p:nvSpPr>
              <p:spPr>
                <a:xfrm>
                  <a:off x="1508382" y="203514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3597350D-D9BD-6DA1-B8E4-D8FA766863CC}"/>
                    </a:ext>
                  </a:extLst>
                </p:cNvPr>
                <p:cNvSpPr/>
                <p:nvPr/>
              </p:nvSpPr>
              <p:spPr>
                <a:xfrm>
                  <a:off x="1457231" y="198765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F25129D6-2899-54A4-AF13-A685F240E1FD}"/>
                    </a:ext>
                  </a:extLst>
                </p:cNvPr>
                <p:cNvSpPr/>
                <p:nvPr/>
              </p:nvSpPr>
              <p:spPr>
                <a:xfrm>
                  <a:off x="1369413" y="147399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C347715-22F0-A483-58DA-95983A06DB1D}"/>
                    </a:ext>
                  </a:extLst>
                </p:cNvPr>
                <p:cNvSpPr/>
                <p:nvPr/>
              </p:nvSpPr>
              <p:spPr>
                <a:xfrm>
                  <a:off x="1519206" y="16322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23640249-49D8-933F-63F4-7329A3528BFD}"/>
                    </a:ext>
                  </a:extLst>
                </p:cNvPr>
                <p:cNvSpPr/>
                <p:nvPr/>
              </p:nvSpPr>
              <p:spPr>
                <a:xfrm>
                  <a:off x="1468055" y="158478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D255AD94-9896-1446-6F34-BD7F63943348}"/>
                    </a:ext>
                  </a:extLst>
                </p:cNvPr>
                <p:cNvSpPr/>
                <p:nvPr/>
              </p:nvSpPr>
              <p:spPr>
                <a:xfrm>
                  <a:off x="1416904" y="15373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71287A13-59E9-1274-3F7B-FA64FAD74388}"/>
                    </a:ext>
                  </a:extLst>
                </p:cNvPr>
                <p:cNvSpPr/>
                <p:nvPr/>
              </p:nvSpPr>
              <p:spPr>
                <a:xfrm>
                  <a:off x="1036093" y="216778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1E99360A-B98A-BED6-3316-C1F5E1B4097B}"/>
                    </a:ext>
                  </a:extLst>
                </p:cNvPr>
                <p:cNvSpPr/>
                <p:nvPr/>
              </p:nvSpPr>
              <p:spPr>
                <a:xfrm>
                  <a:off x="1185886" y="232605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5D08DE03-A20B-FD16-8959-CB95A5B52192}"/>
                    </a:ext>
                  </a:extLst>
                </p:cNvPr>
                <p:cNvSpPr/>
                <p:nvPr/>
              </p:nvSpPr>
              <p:spPr>
                <a:xfrm>
                  <a:off x="1134735" y="227857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9BCA07D2-40A3-2AF7-E8EC-47459B03B108}"/>
                    </a:ext>
                  </a:extLst>
                </p:cNvPr>
                <p:cNvSpPr/>
                <p:nvPr/>
              </p:nvSpPr>
              <p:spPr>
                <a:xfrm>
                  <a:off x="1083584" y="223108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AB90766C-EDCD-9A9D-123F-14AFBCECCBDC}"/>
                    </a:ext>
                  </a:extLst>
                </p:cNvPr>
                <p:cNvSpPr/>
                <p:nvPr/>
              </p:nvSpPr>
              <p:spPr>
                <a:xfrm>
                  <a:off x="1675003" y="2108919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22FE2A16-F221-4A65-6FA0-8FD6A21114BA}"/>
                    </a:ext>
                  </a:extLst>
                </p:cNvPr>
                <p:cNvSpPr/>
                <p:nvPr/>
              </p:nvSpPr>
              <p:spPr>
                <a:xfrm>
                  <a:off x="1642951" y="1657518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50170B3-32C1-F79A-FC69-1D1EFC111EDB}"/>
                    </a:ext>
                  </a:extLst>
                </p:cNvPr>
                <p:cNvSpPr/>
                <p:nvPr/>
              </p:nvSpPr>
              <p:spPr>
                <a:xfrm>
                  <a:off x="1251628" y="1430773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EDF9E568-F686-94DB-BF9A-A2CE9C156100}"/>
                    </a:ext>
                  </a:extLst>
                </p:cNvPr>
                <p:cNvSpPr/>
                <p:nvPr/>
              </p:nvSpPr>
              <p:spPr>
                <a:xfrm>
                  <a:off x="889226" y="1673765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F386ACC2-DB62-BC8C-A63B-31C6241295F4}"/>
                    </a:ext>
                  </a:extLst>
                </p:cNvPr>
                <p:cNvSpPr/>
                <p:nvPr/>
              </p:nvSpPr>
              <p:spPr>
                <a:xfrm>
                  <a:off x="908010" y="2127698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964AD1F5-E2C3-97E8-8F3F-2E0696487A69}"/>
                    </a:ext>
                  </a:extLst>
                </p:cNvPr>
                <p:cNvSpPr/>
                <p:nvPr/>
              </p:nvSpPr>
              <p:spPr>
                <a:xfrm>
                  <a:off x="1278597" y="1883364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6" name="Picture 145" descr="A hexagon pattern of orange and black lights&#10;&#10;Description automatically generated">
                <a:extLst>
                  <a:ext uri="{FF2B5EF4-FFF2-40B4-BE49-F238E27FC236}">
                    <a16:creationId xmlns:a16="http://schemas.microsoft.com/office/drawing/2014/main" id="{FBC91CC4-8569-B681-56DA-DB7A2B0E7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2" r="13505"/>
              <a:stretch/>
            </p:blipFill>
            <p:spPr>
              <a:xfrm rot="20640000">
                <a:off x="2291223" y="744664"/>
                <a:ext cx="1922537" cy="1634300"/>
              </a:xfrm>
              <a:prstGeom prst="hexagon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C576A1-B1C0-0E68-8741-F2FC1E696719}"/>
                </a:ext>
              </a:extLst>
            </p:cNvPr>
            <p:cNvGrpSpPr/>
            <p:nvPr/>
          </p:nvGrpSpPr>
          <p:grpSpPr>
            <a:xfrm>
              <a:off x="457361" y="414633"/>
              <a:ext cx="1828800" cy="2100128"/>
              <a:chOff x="457361" y="414633"/>
              <a:chExt cx="1828800" cy="21001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8D6DEB7-2F9F-285F-C467-CDF2DD6DFEA6}"/>
                  </a:ext>
                </a:extLst>
              </p:cNvPr>
              <p:cNvGrpSpPr/>
              <p:nvPr/>
            </p:nvGrpSpPr>
            <p:grpSpPr>
              <a:xfrm>
                <a:off x="457361" y="414633"/>
                <a:ext cx="1828800" cy="2100128"/>
                <a:chOff x="640241" y="414633"/>
                <a:chExt cx="1828800" cy="21001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D6F81C6-B071-6E56-1D90-3D88B4AE76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005" y="414633"/>
                      <a:ext cx="1627454" cy="298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𝟑𝟗</m:t>
                                </m:r>
                              </m:e>
                            </m:rad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𝟏𝟔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837D6270-2325-E432-6ABD-5DB35FA6EB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0005" y="414633"/>
                      <a:ext cx="1627454" cy="29873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44" name="Picture 143" descr="A close-up of a graph&#10;&#10;Description automatically generated">
                  <a:extLst>
                    <a:ext uri="{FF2B5EF4-FFF2-40B4-BE49-F238E27FC236}">
                      <a16:creationId xmlns:a16="http://schemas.microsoft.com/office/drawing/2014/main" id="{BAC03E45-C301-B9BC-C6DC-BB8E8FF58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41" y="685961"/>
                  <a:ext cx="1828800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9BD421D-7884-DA2C-F3E3-3F1BB2924064}"/>
                  </a:ext>
                </a:extLst>
              </p:cNvPr>
              <p:cNvGrpSpPr/>
              <p:nvPr/>
            </p:nvGrpSpPr>
            <p:grpSpPr>
              <a:xfrm>
                <a:off x="818807" y="1362099"/>
                <a:ext cx="985779" cy="1131509"/>
                <a:chOff x="818807" y="1362099"/>
                <a:chExt cx="985779" cy="113150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6CA8D48-C4C5-4CE9-2BD8-699ACC129590}"/>
                    </a:ext>
                  </a:extLst>
                </p:cNvPr>
                <p:cNvSpPr/>
                <p:nvPr/>
              </p:nvSpPr>
              <p:spPr>
                <a:xfrm>
                  <a:off x="818807" y="16844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39F0425-1285-2E13-4B61-C7600DFE4F2E}"/>
                    </a:ext>
                  </a:extLst>
                </p:cNvPr>
                <p:cNvSpPr/>
                <p:nvPr/>
              </p:nvSpPr>
              <p:spPr>
                <a:xfrm>
                  <a:off x="842111" y="15951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1B11D19-5E11-F6F7-6DF7-5025F0611877}"/>
                    </a:ext>
                  </a:extLst>
                </p:cNvPr>
                <p:cNvSpPr/>
                <p:nvPr/>
              </p:nvSpPr>
              <p:spPr>
                <a:xfrm>
                  <a:off x="958109" y="164924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F476FE2-62CC-C5C9-6B17-9F890D5E0B1C}"/>
                    </a:ext>
                  </a:extLst>
                </p:cNvPr>
                <p:cNvSpPr/>
                <p:nvPr/>
              </p:nvSpPr>
              <p:spPr>
                <a:xfrm>
                  <a:off x="848717" y="215060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9347230-F2D3-CB03-FF63-5CE903F91543}"/>
                    </a:ext>
                  </a:extLst>
                </p:cNvPr>
                <p:cNvSpPr/>
                <p:nvPr/>
              </p:nvSpPr>
              <p:spPr>
                <a:xfrm>
                  <a:off x="917056" y="159012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A58E4D5-1F5F-79ED-2244-C4D3B0E9668B}"/>
                    </a:ext>
                  </a:extLst>
                </p:cNvPr>
                <p:cNvSpPr/>
                <p:nvPr/>
              </p:nvSpPr>
              <p:spPr>
                <a:xfrm>
                  <a:off x="983853" y="210793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01EED64-A5F0-4B24-B384-BC89C0EB33B0}"/>
                    </a:ext>
                  </a:extLst>
                </p:cNvPr>
                <p:cNvSpPr/>
                <p:nvPr/>
              </p:nvSpPr>
              <p:spPr>
                <a:xfrm>
                  <a:off x="1212433" y="190597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01EBB03-CC72-F7E7-3820-4DCDD4150181}"/>
                    </a:ext>
                  </a:extLst>
                </p:cNvPr>
                <p:cNvSpPr/>
                <p:nvPr/>
              </p:nvSpPr>
              <p:spPr>
                <a:xfrm>
                  <a:off x="1211567" y="137327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8907C42-1236-8D87-3031-F3B504C9C612}"/>
                    </a:ext>
                  </a:extLst>
                </p:cNvPr>
                <p:cNvSpPr/>
                <p:nvPr/>
              </p:nvSpPr>
              <p:spPr>
                <a:xfrm>
                  <a:off x="1352855" y="186797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B3E3AF0-7B21-A665-67FE-637693EDD433}"/>
                    </a:ext>
                  </a:extLst>
                </p:cNvPr>
                <p:cNvSpPr/>
                <p:nvPr/>
              </p:nvSpPr>
              <p:spPr>
                <a:xfrm>
                  <a:off x="1179369" y="145828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9855DF-B0BA-330E-BC25-B5525EF50273}"/>
                    </a:ext>
                  </a:extLst>
                </p:cNvPr>
                <p:cNvSpPr/>
                <p:nvPr/>
              </p:nvSpPr>
              <p:spPr>
                <a:xfrm>
                  <a:off x="1295314" y="182146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44F8CEE-B57D-BCD2-413F-FD5A481904F0}"/>
                    </a:ext>
                  </a:extLst>
                </p:cNvPr>
                <p:cNvSpPr/>
                <p:nvPr/>
              </p:nvSpPr>
              <p:spPr>
                <a:xfrm>
                  <a:off x="1325146" y="140849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DF1F2EDC-8244-42F9-69C1-2C609FA61FB1}"/>
                    </a:ext>
                  </a:extLst>
                </p:cNvPr>
                <p:cNvSpPr/>
                <p:nvPr/>
              </p:nvSpPr>
              <p:spPr>
                <a:xfrm>
                  <a:off x="1561521" y="168125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49E19D1-D51C-A1A0-B5EC-603E1BDA57D8}"/>
                    </a:ext>
                  </a:extLst>
                </p:cNvPr>
                <p:cNvSpPr/>
                <p:nvPr/>
              </p:nvSpPr>
              <p:spPr>
                <a:xfrm>
                  <a:off x="1696107" y="172061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12F0BE2-F782-8ED8-449B-8DA67958F66D}"/>
                    </a:ext>
                  </a:extLst>
                </p:cNvPr>
                <p:cNvSpPr/>
                <p:nvPr/>
              </p:nvSpPr>
              <p:spPr>
                <a:xfrm>
                  <a:off x="1712994" y="163558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9463E3A-C128-0367-2849-F443234446E9}"/>
                    </a:ext>
                  </a:extLst>
                </p:cNvPr>
                <p:cNvSpPr/>
                <p:nvPr/>
              </p:nvSpPr>
              <p:spPr>
                <a:xfrm>
                  <a:off x="1241445" y="236774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FE48A69-28F8-51CF-64C3-6492FB791571}"/>
                    </a:ext>
                  </a:extLst>
                </p:cNvPr>
                <p:cNvSpPr/>
                <p:nvPr/>
              </p:nvSpPr>
              <p:spPr>
                <a:xfrm>
                  <a:off x="1661179" y="157890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ED1148-CA3A-0F95-CE59-E5158C20CEFB}"/>
                    </a:ext>
                  </a:extLst>
                </p:cNvPr>
                <p:cNvSpPr/>
                <p:nvPr/>
              </p:nvSpPr>
              <p:spPr>
                <a:xfrm>
                  <a:off x="1382976" y="233285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37D34FE-4547-EA51-39A9-F0CEF17A92A4}"/>
                    </a:ext>
                  </a:extLst>
                </p:cNvPr>
                <p:cNvSpPr/>
                <p:nvPr/>
              </p:nvSpPr>
              <p:spPr>
                <a:xfrm>
                  <a:off x="1607715" y="213915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2F44756-D422-11D7-66BD-94F66CB6B652}"/>
                    </a:ext>
                  </a:extLst>
                </p:cNvPr>
                <p:cNvSpPr/>
                <p:nvPr/>
              </p:nvSpPr>
              <p:spPr>
                <a:xfrm>
                  <a:off x="1590815" y="15951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B3DD308-7450-1F0E-B8DB-315F2B9346DB}"/>
                    </a:ext>
                  </a:extLst>
                </p:cNvPr>
                <p:cNvSpPr/>
                <p:nvPr/>
              </p:nvSpPr>
              <p:spPr>
                <a:xfrm>
                  <a:off x="1740578" y="209240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D5BE165B-69F3-5D3C-F3D9-E3BFB78D95C2}"/>
                    </a:ext>
                  </a:extLst>
                </p:cNvPr>
                <p:cNvSpPr/>
                <p:nvPr/>
              </p:nvSpPr>
              <p:spPr>
                <a:xfrm>
                  <a:off x="1243841" y="150313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71E09E7-F6BD-3AE5-A65D-7FBFB7E3F120}"/>
                    </a:ext>
                  </a:extLst>
                </p:cNvPr>
                <p:cNvSpPr/>
                <p:nvPr/>
              </p:nvSpPr>
              <p:spPr>
                <a:xfrm>
                  <a:off x="1274421" y="136209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78F2667-621B-52F7-C6E3-4838198918FC}"/>
                    </a:ext>
                  </a:extLst>
                </p:cNvPr>
                <p:cNvSpPr/>
                <p:nvPr/>
              </p:nvSpPr>
              <p:spPr>
                <a:xfrm>
                  <a:off x="1308102" y="14773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03972B3-1025-783A-2E50-3A7597C4D16C}"/>
                    </a:ext>
                  </a:extLst>
                </p:cNvPr>
                <p:cNvSpPr/>
                <p:nvPr/>
              </p:nvSpPr>
              <p:spPr>
                <a:xfrm>
                  <a:off x="1294286" y="154696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F3E8949-039E-30DC-5663-5F12004A90C5}"/>
                    </a:ext>
                  </a:extLst>
                </p:cNvPr>
                <p:cNvSpPr/>
                <p:nvPr/>
              </p:nvSpPr>
              <p:spPr>
                <a:xfrm>
                  <a:off x="1283337" y="162062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5382537-5AC6-11AC-7089-DF1DF9B116C8}"/>
                    </a:ext>
                  </a:extLst>
                </p:cNvPr>
                <p:cNvSpPr/>
                <p:nvPr/>
              </p:nvSpPr>
              <p:spPr>
                <a:xfrm>
                  <a:off x="1261138" y="169013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AF84914-302B-A958-A815-3EFF3C5D0F4D}"/>
                    </a:ext>
                  </a:extLst>
                </p:cNvPr>
                <p:cNvSpPr/>
                <p:nvPr/>
              </p:nvSpPr>
              <p:spPr>
                <a:xfrm>
                  <a:off x="1248746" y="175946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E9CE2B3-0C43-3D9F-297B-B96E3C3AB4B7}"/>
                    </a:ext>
                  </a:extLst>
                </p:cNvPr>
                <p:cNvSpPr/>
                <p:nvPr/>
              </p:nvSpPr>
              <p:spPr>
                <a:xfrm>
                  <a:off x="1229280" y="183263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55E749F-C763-0C42-2E9E-76922F068857}"/>
                    </a:ext>
                  </a:extLst>
                </p:cNvPr>
                <p:cNvSpPr/>
                <p:nvPr/>
              </p:nvSpPr>
              <p:spPr>
                <a:xfrm>
                  <a:off x="1261088" y="1969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D67F9470-95B5-6C4D-3835-E99D78619DDE}"/>
                    </a:ext>
                  </a:extLst>
                </p:cNvPr>
                <p:cNvSpPr/>
                <p:nvPr/>
              </p:nvSpPr>
              <p:spPr>
                <a:xfrm>
                  <a:off x="1338802" y="194620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3FFA0E8-4A46-09CD-8A7F-EBFFEC64F898}"/>
                    </a:ext>
                  </a:extLst>
                </p:cNvPr>
                <p:cNvSpPr/>
                <p:nvPr/>
              </p:nvSpPr>
              <p:spPr>
                <a:xfrm>
                  <a:off x="1626764" y="173661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F6C51646-536E-859E-A550-B9BCE00F8324}"/>
                    </a:ext>
                  </a:extLst>
                </p:cNvPr>
                <p:cNvSpPr/>
                <p:nvPr/>
              </p:nvSpPr>
              <p:spPr>
                <a:xfrm>
                  <a:off x="859683" y="17432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C893826-6DC6-36AB-B972-60AC76D658D3}"/>
                    </a:ext>
                  </a:extLst>
                </p:cNvPr>
                <p:cNvSpPr/>
                <p:nvPr/>
              </p:nvSpPr>
              <p:spPr>
                <a:xfrm>
                  <a:off x="933683" y="172847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635D0798-6E2B-9E2D-2F11-62C9375271DB}"/>
                    </a:ext>
                  </a:extLst>
                </p:cNvPr>
                <p:cNvSpPr/>
                <p:nvPr/>
              </p:nvSpPr>
              <p:spPr>
                <a:xfrm>
                  <a:off x="895115" y="220146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9A50173-35A7-0BCB-36F0-A629502A3CAD}"/>
                    </a:ext>
                  </a:extLst>
                </p:cNvPr>
                <p:cNvSpPr/>
                <p:nvPr/>
              </p:nvSpPr>
              <p:spPr>
                <a:xfrm>
                  <a:off x="964686" y="218259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802414C-B567-979F-4450-71B1889DD141}"/>
                    </a:ext>
                  </a:extLst>
                </p:cNvPr>
                <p:cNvSpPr/>
                <p:nvPr/>
              </p:nvSpPr>
              <p:spPr>
                <a:xfrm>
                  <a:off x="868181" y="207170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969C096E-4ACB-0BBA-1F3D-96154DB0F1E8}"/>
                    </a:ext>
                  </a:extLst>
                </p:cNvPr>
                <p:cNvSpPr/>
                <p:nvPr/>
              </p:nvSpPr>
              <p:spPr>
                <a:xfrm>
                  <a:off x="940922" y="204551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82A448D-D294-227F-C728-E41230A34442}"/>
                    </a:ext>
                  </a:extLst>
                </p:cNvPr>
                <p:cNvSpPr/>
                <p:nvPr/>
              </p:nvSpPr>
              <p:spPr>
                <a:xfrm>
                  <a:off x="1258238" y="228857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AAA994C-AD85-0636-46C6-CE698DBFA7E9}"/>
                    </a:ext>
                  </a:extLst>
                </p:cNvPr>
                <p:cNvSpPr/>
                <p:nvPr/>
              </p:nvSpPr>
              <p:spPr>
                <a:xfrm>
                  <a:off x="1334228" y="226669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8154CDC1-C484-9F09-413F-BEC3BFA3F935}"/>
                    </a:ext>
                  </a:extLst>
                </p:cNvPr>
                <p:cNvSpPr/>
                <p:nvPr/>
              </p:nvSpPr>
              <p:spPr>
                <a:xfrm>
                  <a:off x="1296855" y="24296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BBDD6D8-69BC-A003-3CC2-E9AC7A5D7398}"/>
                    </a:ext>
                  </a:extLst>
                </p:cNvPr>
                <p:cNvSpPr/>
                <p:nvPr/>
              </p:nvSpPr>
              <p:spPr>
                <a:xfrm>
                  <a:off x="1368887" y="240918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2A5D778-D71C-6E4F-D091-76DE9E59525A}"/>
                    </a:ext>
                  </a:extLst>
                </p:cNvPr>
                <p:cNvSpPr/>
                <p:nvPr/>
              </p:nvSpPr>
              <p:spPr>
                <a:xfrm>
                  <a:off x="1624314" y="206049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8CC3DB1-688E-B23B-43E5-9EA544EFF8D3}"/>
                    </a:ext>
                  </a:extLst>
                </p:cNvPr>
                <p:cNvSpPr/>
                <p:nvPr/>
              </p:nvSpPr>
              <p:spPr>
                <a:xfrm>
                  <a:off x="1695915" y="20410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37EA4DC-6B40-573D-CA41-0A35C7EDB946}"/>
                    </a:ext>
                  </a:extLst>
                </p:cNvPr>
                <p:cNvSpPr/>
                <p:nvPr/>
              </p:nvSpPr>
              <p:spPr>
                <a:xfrm>
                  <a:off x="1663297" y="220226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EFF2A58-4F0F-1ABB-FBBC-E7C706033B7D}"/>
                    </a:ext>
                  </a:extLst>
                </p:cNvPr>
                <p:cNvSpPr/>
                <p:nvPr/>
              </p:nvSpPr>
              <p:spPr>
                <a:xfrm>
                  <a:off x="1730274" y="217606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3924D9F-9B17-019C-D6AB-3CBF71F92EFD}"/>
                    </a:ext>
                  </a:extLst>
                </p:cNvPr>
                <p:cNvSpPr/>
                <p:nvPr/>
              </p:nvSpPr>
              <p:spPr>
                <a:xfrm>
                  <a:off x="1326290" y="202229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F4D7597-1F31-468F-F1C7-99205B14EAA1}"/>
                    </a:ext>
                  </a:extLst>
                </p:cNvPr>
                <p:cNvSpPr/>
                <p:nvPr/>
              </p:nvSpPr>
              <p:spPr>
                <a:xfrm>
                  <a:off x="1302319" y="208633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A94DE6-0052-AB3F-19CE-26CB7D81BCB2}"/>
                    </a:ext>
                  </a:extLst>
                </p:cNvPr>
                <p:cNvSpPr/>
                <p:nvPr/>
              </p:nvSpPr>
              <p:spPr>
                <a:xfrm>
                  <a:off x="1273490" y="22193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33A518D-48AE-923F-0404-4A559D8C0CAE}"/>
                    </a:ext>
                  </a:extLst>
                </p:cNvPr>
                <p:cNvSpPr/>
                <p:nvPr/>
              </p:nvSpPr>
              <p:spPr>
                <a:xfrm>
                  <a:off x="1289461" y="215058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84FE332-D579-8C46-A348-CBC4491F6C3B}"/>
                    </a:ext>
                  </a:extLst>
                </p:cNvPr>
                <p:cNvSpPr/>
                <p:nvPr/>
              </p:nvSpPr>
              <p:spPr>
                <a:xfrm>
                  <a:off x="1680984" y="178813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AFBB73-82F9-A433-7278-4A19A04D64EF}"/>
                    </a:ext>
                  </a:extLst>
                </p:cNvPr>
                <p:cNvSpPr/>
                <p:nvPr/>
              </p:nvSpPr>
              <p:spPr>
                <a:xfrm>
                  <a:off x="1667617" y="185194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DA4A5102-ACA7-BB55-5DE5-E8FB553721F5}"/>
                    </a:ext>
                  </a:extLst>
                </p:cNvPr>
                <p:cNvSpPr/>
                <p:nvPr/>
              </p:nvSpPr>
              <p:spPr>
                <a:xfrm>
                  <a:off x="1654250" y="191575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E4D76A33-7AD2-D7FA-8283-AC0A5AF8EA52}"/>
                    </a:ext>
                  </a:extLst>
                </p:cNvPr>
                <p:cNvSpPr/>
                <p:nvPr/>
              </p:nvSpPr>
              <p:spPr>
                <a:xfrm>
                  <a:off x="1643511" y="198481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81C68F9-DEBC-97BF-F363-2D3C1A00AE7D}"/>
                    </a:ext>
                  </a:extLst>
                </p:cNvPr>
                <p:cNvSpPr/>
                <p:nvPr/>
              </p:nvSpPr>
              <p:spPr>
                <a:xfrm>
                  <a:off x="921638" y="180034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9F01410D-B583-30C1-394A-68F91D2030AA}"/>
                    </a:ext>
                  </a:extLst>
                </p:cNvPr>
                <p:cNvSpPr/>
                <p:nvPr/>
              </p:nvSpPr>
              <p:spPr>
                <a:xfrm>
                  <a:off x="908521" y="186797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B8FE7FF-F31A-3E9D-F04A-677E93406159}"/>
                    </a:ext>
                  </a:extLst>
                </p:cNvPr>
                <p:cNvSpPr/>
                <p:nvPr/>
              </p:nvSpPr>
              <p:spPr>
                <a:xfrm>
                  <a:off x="895404" y="193561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C26348C-C4B0-B4E4-8769-0B333E8A4828}"/>
                    </a:ext>
                  </a:extLst>
                </p:cNvPr>
                <p:cNvSpPr/>
                <p:nvPr/>
              </p:nvSpPr>
              <p:spPr>
                <a:xfrm>
                  <a:off x="882287" y="2003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D860C56-D5A9-70BE-5C5F-CFB6A83DD36B}"/>
                    </a:ext>
                  </a:extLst>
                </p:cNvPr>
                <p:cNvSpPr/>
                <p:nvPr/>
              </p:nvSpPr>
              <p:spPr>
                <a:xfrm>
                  <a:off x="1367403" y="179921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206EA92-A8FE-97CE-0DC1-D83DD55D6947}"/>
                    </a:ext>
                  </a:extLst>
                </p:cNvPr>
                <p:cNvSpPr/>
                <p:nvPr/>
              </p:nvSpPr>
              <p:spPr>
                <a:xfrm>
                  <a:off x="1440471" y="178945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BCACE9A-718E-64DA-E7F1-6F0329132415}"/>
                    </a:ext>
                  </a:extLst>
                </p:cNvPr>
                <p:cNvSpPr/>
                <p:nvPr/>
              </p:nvSpPr>
              <p:spPr>
                <a:xfrm>
                  <a:off x="1509729" y="177208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EAFF253-EEB4-C5D0-DACC-39A4DF90011E}"/>
                    </a:ext>
                  </a:extLst>
                </p:cNvPr>
                <p:cNvSpPr/>
                <p:nvPr/>
              </p:nvSpPr>
              <p:spPr>
                <a:xfrm>
                  <a:off x="1574527" y="175946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DC61877-3472-A9DF-0FFE-BC2D3363FFFE}"/>
                    </a:ext>
                  </a:extLst>
                </p:cNvPr>
                <p:cNvSpPr/>
                <p:nvPr/>
              </p:nvSpPr>
              <p:spPr>
                <a:xfrm>
                  <a:off x="1135943" y="2003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656A910-01E5-D18A-977A-D674B2AAE482}"/>
                    </a:ext>
                  </a:extLst>
                </p:cNvPr>
                <p:cNvSpPr/>
                <p:nvPr/>
              </p:nvSpPr>
              <p:spPr>
                <a:xfrm>
                  <a:off x="1074932" y="201681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FF4504B-2107-7BB1-14F2-737EA469E9FD}"/>
                    </a:ext>
                  </a:extLst>
                </p:cNvPr>
                <p:cNvSpPr/>
                <p:nvPr/>
              </p:nvSpPr>
              <p:spPr>
                <a:xfrm>
                  <a:off x="1015301" y="203860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45A89B3-EDF5-717C-6AC5-7EC600672BF8}"/>
                    </a:ext>
                  </a:extLst>
                </p:cNvPr>
                <p:cNvSpPr/>
                <p:nvPr/>
              </p:nvSpPr>
              <p:spPr>
                <a:xfrm>
                  <a:off x="1194847" y="198812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BB3F71C2-18A6-6A6D-6DAF-AF4F22054AB1}"/>
                    </a:ext>
                  </a:extLst>
                </p:cNvPr>
                <p:cNvSpPr/>
                <p:nvPr/>
              </p:nvSpPr>
              <p:spPr>
                <a:xfrm>
                  <a:off x="982341" y="158197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301F3E63-6348-9AE5-D44F-8301D5FA4182}"/>
                    </a:ext>
                  </a:extLst>
                </p:cNvPr>
                <p:cNvSpPr/>
                <p:nvPr/>
              </p:nvSpPr>
              <p:spPr>
                <a:xfrm>
                  <a:off x="1053332" y="157235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BEECF484-5833-2221-CFBB-0668EA7AB772}"/>
                    </a:ext>
                  </a:extLst>
                </p:cNvPr>
                <p:cNvSpPr/>
                <p:nvPr/>
              </p:nvSpPr>
              <p:spPr>
                <a:xfrm>
                  <a:off x="1122003" y="154630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B243AB9-9C82-00B7-921E-18221D74B9ED}"/>
                    </a:ext>
                  </a:extLst>
                </p:cNvPr>
                <p:cNvSpPr/>
                <p:nvPr/>
              </p:nvSpPr>
              <p:spPr>
                <a:xfrm>
                  <a:off x="1185198" y="152978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1897F68A-01C3-F796-3B9D-BF5C0D8855DD}"/>
                    </a:ext>
                  </a:extLst>
                </p:cNvPr>
                <p:cNvSpPr/>
                <p:nvPr/>
              </p:nvSpPr>
              <p:spPr>
                <a:xfrm>
                  <a:off x="1399738" y="225892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A9B1946B-394C-F2BF-8D9C-2FCDD9CE7156}"/>
                    </a:ext>
                  </a:extLst>
                </p:cNvPr>
                <p:cNvSpPr/>
                <p:nvPr/>
              </p:nvSpPr>
              <p:spPr>
                <a:xfrm>
                  <a:off x="1461201" y="224072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E44D77F-E3F4-14BC-BC25-C6A2406ABEAB}"/>
                    </a:ext>
                  </a:extLst>
                </p:cNvPr>
                <p:cNvSpPr/>
                <p:nvPr/>
              </p:nvSpPr>
              <p:spPr>
                <a:xfrm>
                  <a:off x="1599906" y="220627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B9F6648C-8030-46FA-AF1B-BE8533C593E1}"/>
                    </a:ext>
                  </a:extLst>
                </p:cNvPr>
                <p:cNvSpPr/>
                <p:nvPr/>
              </p:nvSpPr>
              <p:spPr>
                <a:xfrm>
                  <a:off x="1534255" y="22293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EF7500E8-CDF4-EA93-C7BD-3ABE820C8995}"/>
                    </a:ext>
                  </a:extLst>
                </p:cNvPr>
                <p:cNvSpPr/>
                <p:nvPr/>
              </p:nvSpPr>
              <p:spPr>
                <a:xfrm>
                  <a:off x="1011757" y="170346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4A1BECB-3157-76FB-3EF0-8A034B5D7F1D}"/>
                    </a:ext>
                  </a:extLst>
                </p:cNvPr>
                <p:cNvSpPr/>
                <p:nvPr/>
              </p:nvSpPr>
              <p:spPr>
                <a:xfrm>
                  <a:off x="1161550" y="186173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7B4640-2E2A-676A-CF63-2EAF2884D6D8}"/>
                    </a:ext>
                  </a:extLst>
                </p:cNvPr>
                <p:cNvSpPr/>
                <p:nvPr/>
              </p:nvSpPr>
              <p:spPr>
                <a:xfrm>
                  <a:off x="1110399" y="181425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83A679C-C69F-0E39-F91F-6D1B514B8A5C}"/>
                    </a:ext>
                  </a:extLst>
                </p:cNvPr>
                <p:cNvSpPr/>
                <p:nvPr/>
              </p:nvSpPr>
              <p:spPr>
                <a:xfrm>
                  <a:off x="1059248" y="17667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16A4BDA5-1D38-3767-86DF-578D2A79A396}"/>
                    </a:ext>
                  </a:extLst>
                </p:cNvPr>
                <p:cNvSpPr/>
                <p:nvPr/>
              </p:nvSpPr>
              <p:spPr>
                <a:xfrm>
                  <a:off x="1409740" y="192435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1FE50BD-2E9E-1F4D-FA9D-05058A8A718C}"/>
                    </a:ext>
                  </a:extLst>
                </p:cNvPr>
                <p:cNvSpPr/>
                <p:nvPr/>
              </p:nvSpPr>
              <p:spPr>
                <a:xfrm>
                  <a:off x="1559533" y="208262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6E8538E5-0800-5A23-1C7A-EC5B5C0AAA57}"/>
                    </a:ext>
                  </a:extLst>
                </p:cNvPr>
                <p:cNvSpPr/>
                <p:nvPr/>
              </p:nvSpPr>
              <p:spPr>
                <a:xfrm>
                  <a:off x="1508382" y="203514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5A9FEAA-A555-7FC7-4E09-7E0A50385B8C}"/>
                    </a:ext>
                  </a:extLst>
                </p:cNvPr>
                <p:cNvSpPr/>
                <p:nvPr/>
              </p:nvSpPr>
              <p:spPr>
                <a:xfrm>
                  <a:off x="1457231" y="198765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010F86F-307D-6EAB-B056-10162C9F8BA9}"/>
                    </a:ext>
                  </a:extLst>
                </p:cNvPr>
                <p:cNvSpPr/>
                <p:nvPr/>
              </p:nvSpPr>
              <p:spPr>
                <a:xfrm>
                  <a:off x="1369413" y="147399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025BF84-A9A9-21AF-B05D-DAA77E952C37}"/>
                    </a:ext>
                  </a:extLst>
                </p:cNvPr>
                <p:cNvSpPr/>
                <p:nvPr/>
              </p:nvSpPr>
              <p:spPr>
                <a:xfrm>
                  <a:off x="1519206" y="16322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4A755E3-6F56-02C8-B2A0-E7E72739E09C}"/>
                    </a:ext>
                  </a:extLst>
                </p:cNvPr>
                <p:cNvSpPr/>
                <p:nvPr/>
              </p:nvSpPr>
              <p:spPr>
                <a:xfrm>
                  <a:off x="1468055" y="158478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E43E881-3D93-3615-5602-AC4C64753861}"/>
                    </a:ext>
                  </a:extLst>
                </p:cNvPr>
                <p:cNvSpPr/>
                <p:nvPr/>
              </p:nvSpPr>
              <p:spPr>
                <a:xfrm>
                  <a:off x="1416904" y="153730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BD17DC1-6D0C-6C70-F8D1-80BB0928F6AA}"/>
                    </a:ext>
                  </a:extLst>
                </p:cNvPr>
                <p:cNvSpPr/>
                <p:nvPr/>
              </p:nvSpPr>
              <p:spPr>
                <a:xfrm>
                  <a:off x="1036093" y="216778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0D7E57A-650D-D1D4-0828-3226838CE6B0}"/>
                    </a:ext>
                  </a:extLst>
                </p:cNvPr>
                <p:cNvSpPr/>
                <p:nvPr/>
              </p:nvSpPr>
              <p:spPr>
                <a:xfrm>
                  <a:off x="1185886" y="232605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91766A8C-B823-88F8-9FDA-37DB83DD4AF2}"/>
                    </a:ext>
                  </a:extLst>
                </p:cNvPr>
                <p:cNvSpPr/>
                <p:nvPr/>
              </p:nvSpPr>
              <p:spPr>
                <a:xfrm>
                  <a:off x="1134735" y="227857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51C86F3-29DC-212E-01F4-F62CD4BBC88A}"/>
                    </a:ext>
                  </a:extLst>
                </p:cNvPr>
                <p:cNvSpPr/>
                <p:nvPr/>
              </p:nvSpPr>
              <p:spPr>
                <a:xfrm>
                  <a:off x="1083584" y="223108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002522F-F55E-82DB-9D66-49B3622F4061}"/>
                  </a:ext>
                </a:extLst>
              </p:cNvPr>
              <p:cNvSpPr/>
              <p:nvPr/>
            </p:nvSpPr>
            <p:spPr>
              <a:xfrm>
                <a:off x="1634031" y="1659647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72BA9A-94AB-4ECC-0CF8-762F17AD411B}"/>
                  </a:ext>
                </a:extLst>
              </p:cNvPr>
              <p:cNvSpPr/>
              <p:nvPr/>
            </p:nvSpPr>
            <p:spPr>
              <a:xfrm>
                <a:off x="880996" y="165516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3776348-8135-4BCC-1421-9B7CA4275D23}"/>
                  </a:ext>
                </a:extLst>
              </p:cNvPr>
              <p:cNvSpPr/>
              <p:nvPr/>
            </p:nvSpPr>
            <p:spPr>
              <a:xfrm>
                <a:off x="1253032" y="1426563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054867B-3B77-E362-2908-8DBCA8728ED1}"/>
                  </a:ext>
                </a:extLst>
              </p:cNvPr>
              <p:cNvSpPr/>
              <p:nvPr/>
            </p:nvSpPr>
            <p:spPr>
              <a:xfrm>
                <a:off x="1279926" y="188824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C73C0C7-1DAD-EC82-701E-10F89939BFB0}"/>
                  </a:ext>
                </a:extLst>
              </p:cNvPr>
              <p:cNvSpPr/>
              <p:nvPr/>
            </p:nvSpPr>
            <p:spPr>
              <a:xfrm>
                <a:off x="912373" y="2116843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D351315-6656-3721-40CC-C67B95C71B7C}"/>
                  </a:ext>
                </a:extLst>
              </p:cNvPr>
              <p:cNvSpPr/>
              <p:nvPr/>
            </p:nvSpPr>
            <p:spPr>
              <a:xfrm>
                <a:off x="1306819" y="234992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AB7C72-50FB-76B5-9D32-A064EAB1C298}"/>
                  </a:ext>
                </a:extLst>
              </p:cNvPr>
              <p:cNvSpPr/>
              <p:nvPr/>
            </p:nvSpPr>
            <p:spPr>
              <a:xfrm>
                <a:off x="1674372" y="2121322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01C43DA-49BB-FCB7-9029-720FAA414A61}"/>
              </a:ext>
            </a:extLst>
          </p:cNvPr>
          <p:cNvGrpSpPr/>
          <p:nvPr/>
        </p:nvGrpSpPr>
        <p:grpSpPr>
          <a:xfrm>
            <a:off x="8026673" y="2205631"/>
            <a:ext cx="3747237" cy="2123487"/>
            <a:chOff x="4370919" y="413045"/>
            <a:chExt cx="3747237" cy="212348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202EAE8-283F-A9AF-CF56-5FBD668BFBAA}"/>
                </a:ext>
              </a:extLst>
            </p:cNvPr>
            <p:cNvGrpSpPr/>
            <p:nvPr/>
          </p:nvGrpSpPr>
          <p:grpSpPr>
            <a:xfrm>
              <a:off x="4370919" y="413045"/>
              <a:ext cx="1828800" cy="2123487"/>
              <a:chOff x="4999569" y="374945"/>
              <a:chExt cx="1828800" cy="2123487"/>
            </a:xfrm>
          </p:grpSpPr>
          <p:pic>
            <p:nvPicPr>
              <p:cNvPr id="438" name="Picture 437" descr="A close-up of a yellow and white object&#10;&#10;Description automatically generated">
                <a:extLst>
                  <a:ext uri="{FF2B5EF4-FFF2-40B4-BE49-F238E27FC236}">
                    <a16:creationId xmlns:a16="http://schemas.microsoft.com/office/drawing/2014/main" id="{0C74461F-CD0D-85A7-600A-A8C3A7E4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9569" y="669632"/>
                <a:ext cx="1828800" cy="18288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D83EA1A1-6847-009A-18DF-BE816085F60D}"/>
                      </a:ext>
                    </a:extLst>
                  </p:cNvPr>
                  <p:cNvSpPr txBox="1"/>
                  <p:nvPr/>
                </p:nvSpPr>
                <p:spPr>
                  <a:xfrm>
                    <a:off x="5445791" y="374945"/>
                    <a:ext cx="981284" cy="294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e>
                        </m:rad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𝟏𝟗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a14:m>
                    <a:r>
                      <a: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°</a:t>
                    </a: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D28DF12-6D01-1B2C-B4D4-13CB273919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5791" y="374945"/>
                    <a:ext cx="981284" cy="29431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121AE1FA-4A17-6D0B-1E7B-0DE05097F009}"/>
                </a:ext>
              </a:extLst>
            </p:cNvPr>
            <p:cNvGrpSpPr/>
            <p:nvPr/>
          </p:nvGrpSpPr>
          <p:grpSpPr>
            <a:xfrm>
              <a:off x="4420341" y="793085"/>
              <a:ext cx="3697815" cy="1655025"/>
              <a:chOff x="4420341" y="793085"/>
              <a:chExt cx="3697815" cy="1655025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68B05D5-30BC-B073-538D-93E5BDF0109C}"/>
                  </a:ext>
                </a:extLst>
              </p:cNvPr>
              <p:cNvGrpSpPr/>
              <p:nvPr/>
            </p:nvGrpSpPr>
            <p:grpSpPr>
              <a:xfrm>
                <a:off x="4727409" y="1959161"/>
                <a:ext cx="601937" cy="337777"/>
                <a:chOff x="4727409" y="1959161"/>
                <a:chExt cx="601937" cy="337777"/>
              </a:xfrm>
            </p:grpSpPr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756D50EE-47A1-1ED4-9BD9-1BEBF6A38551}"/>
                    </a:ext>
                  </a:extLst>
                </p:cNvPr>
                <p:cNvSpPr/>
                <p:nvPr/>
              </p:nvSpPr>
              <p:spPr>
                <a:xfrm>
                  <a:off x="5027129" y="205187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41B57717-6D95-49A1-676D-69FB130416FB}"/>
                    </a:ext>
                  </a:extLst>
                </p:cNvPr>
                <p:cNvSpPr/>
                <p:nvPr/>
              </p:nvSpPr>
              <p:spPr>
                <a:xfrm>
                  <a:off x="5083009" y="211283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35AF91F6-1F87-B45D-3A9E-7C2698E143C6}"/>
                    </a:ext>
                  </a:extLst>
                </p:cNvPr>
                <p:cNvSpPr/>
                <p:nvPr/>
              </p:nvSpPr>
              <p:spPr>
                <a:xfrm>
                  <a:off x="4986489" y="222459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191AC400-77FC-4F6A-DF2D-424E31C04BB2}"/>
                    </a:ext>
                  </a:extLst>
                </p:cNvPr>
                <p:cNvSpPr/>
                <p:nvPr/>
              </p:nvSpPr>
              <p:spPr>
                <a:xfrm>
                  <a:off x="5077929" y="220427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8E3FC5CF-4D71-603B-FF52-907FB5C5EDC6}"/>
                    </a:ext>
                  </a:extLst>
                </p:cNvPr>
                <p:cNvSpPr/>
                <p:nvPr/>
              </p:nvSpPr>
              <p:spPr>
                <a:xfrm>
                  <a:off x="5104599" y="20353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70078558-D189-53D2-57DB-752610AD6123}"/>
                    </a:ext>
                  </a:extLst>
                </p:cNvPr>
                <p:cNvSpPr/>
                <p:nvPr/>
              </p:nvSpPr>
              <p:spPr>
                <a:xfrm>
                  <a:off x="5184609" y="20226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294D0629-E4B9-34DC-45C1-9A2BB6F3B516}"/>
                    </a:ext>
                  </a:extLst>
                </p:cNvPr>
                <p:cNvSpPr/>
                <p:nvPr/>
              </p:nvSpPr>
              <p:spPr>
                <a:xfrm>
                  <a:off x="5256999" y="199472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947EE95-63D1-2C7A-B61A-1A26040A0A01}"/>
                    </a:ext>
                  </a:extLst>
                </p:cNvPr>
                <p:cNvSpPr/>
                <p:nvPr/>
              </p:nvSpPr>
              <p:spPr>
                <a:xfrm>
                  <a:off x="4727409" y="19591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184023F-3773-34F4-E571-025029600386}"/>
                    </a:ext>
                  </a:extLst>
                </p:cNvPr>
                <p:cNvSpPr/>
                <p:nvPr/>
              </p:nvSpPr>
              <p:spPr>
                <a:xfrm>
                  <a:off x="4795989" y="20226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D435F79-AF84-6878-0E00-71DB85E7FFEE}"/>
                    </a:ext>
                  </a:extLst>
                </p:cNvPr>
                <p:cNvSpPr/>
                <p:nvPr/>
              </p:nvSpPr>
              <p:spPr>
                <a:xfrm>
                  <a:off x="4864569" y="207473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6F6BCB6-FFC5-B9AB-890F-BCD91BD1F18C}"/>
                  </a:ext>
                </a:extLst>
              </p:cNvPr>
              <p:cNvGrpSpPr/>
              <p:nvPr/>
            </p:nvGrpSpPr>
            <p:grpSpPr>
              <a:xfrm>
                <a:off x="4420341" y="793085"/>
                <a:ext cx="3697815" cy="1655025"/>
                <a:chOff x="4420341" y="793085"/>
                <a:chExt cx="3697815" cy="1655025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E91AEA63-E5D8-C45E-A3BB-6297BC309F63}"/>
                    </a:ext>
                  </a:extLst>
                </p:cNvPr>
                <p:cNvGrpSpPr/>
                <p:nvPr/>
              </p:nvGrpSpPr>
              <p:grpSpPr>
                <a:xfrm>
                  <a:off x="4420341" y="793085"/>
                  <a:ext cx="3697815" cy="1655025"/>
                  <a:chOff x="4420341" y="793085"/>
                  <a:chExt cx="3697815" cy="1655025"/>
                </a:xfrm>
              </p:grpSpPr>
              <p:grpSp>
                <p:nvGrpSpPr>
                  <p:cNvPr id="258" name="Group 257">
                    <a:extLst>
                      <a:ext uri="{FF2B5EF4-FFF2-40B4-BE49-F238E27FC236}">
                        <a16:creationId xmlns:a16="http://schemas.microsoft.com/office/drawing/2014/main" id="{EE69CA92-9639-E58C-D671-D7C17C844D5B}"/>
                      </a:ext>
                    </a:extLst>
                  </p:cNvPr>
                  <p:cNvGrpSpPr/>
                  <p:nvPr/>
                </p:nvGrpSpPr>
                <p:grpSpPr>
                  <a:xfrm>
                    <a:off x="6151872" y="793085"/>
                    <a:ext cx="1966284" cy="1655025"/>
                    <a:chOff x="6151872" y="793085"/>
                    <a:chExt cx="1966284" cy="1655025"/>
                  </a:xfrm>
                </p:grpSpPr>
                <p:sp>
                  <p:nvSpPr>
                    <p:cNvPr id="334" name="Oval 333">
                      <a:extLst>
                        <a:ext uri="{FF2B5EF4-FFF2-40B4-BE49-F238E27FC236}">
                          <a16:creationId xmlns:a16="http://schemas.microsoft.com/office/drawing/2014/main" id="{8FF7D094-64C5-E33B-0C4F-1CA3DA35F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721" y="211178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Oval 334">
                      <a:extLst>
                        <a:ext uri="{FF2B5EF4-FFF2-40B4-BE49-F238E27FC236}">
                          <a16:creationId xmlns:a16="http://schemas.microsoft.com/office/drawing/2014/main" id="{CF9F4259-C370-A5A7-A4D3-881E0EAD65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3771" y="201653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1FFE098C-8D67-6333-2A1F-3E0BCD2E6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831" y="198224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80D49653-C8DA-35A1-0C92-234C28FC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5221" y="205082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1A4432FD-A4D1-D46C-309C-AD9E557A3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411" y="214607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B3925BC4-FF01-0D64-D189-5BC42057C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2351" y="217655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97915BF7-EA45-3767-1142-AE2CB31EA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6121" y="18946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C83A92E5-09F5-C7C7-CEFB-AA85F4FB9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891" y="19708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782AD836-2448-476A-7DD3-6BA4B7F1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8521" y="204320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Oval 342">
                      <a:extLst>
                        <a:ext uri="{FF2B5EF4-FFF2-40B4-BE49-F238E27FC236}">
                          <a16:creationId xmlns:a16="http://schemas.microsoft.com/office/drawing/2014/main" id="{67B51EDB-DFDF-8E11-83ED-54E7C1F0D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8081" y="195938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4" name="Oval 343">
                      <a:extLst>
                        <a:ext uri="{FF2B5EF4-FFF2-40B4-BE49-F238E27FC236}">
                          <a16:creationId xmlns:a16="http://schemas.microsoft.com/office/drawing/2014/main" id="{95024C4E-ACB5-F878-585C-1BDB2916C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51" y="193652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Oval 344">
                      <a:extLst>
                        <a:ext uri="{FF2B5EF4-FFF2-40B4-BE49-F238E27FC236}">
                          <a16:creationId xmlns:a16="http://schemas.microsoft.com/office/drawing/2014/main" id="{870A4ECD-7BC0-4370-B025-D5B64B6AC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6201" y="18946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0269A794-8C73-6F96-5370-339DD9E5ABD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151872" y="793085"/>
                      <a:ext cx="1966284" cy="1655025"/>
                      <a:chOff x="6428651" y="881846"/>
                      <a:chExt cx="2473883" cy="2082273"/>
                    </a:xfrm>
                  </p:grpSpPr>
                  <p:grpSp>
                    <p:nvGrpSpPr>
                      <p:cNvPr id="347" name="Group 346">
                        <a:extLst>
                          <a:ext uri="{FF2B5EF4-FFF2-40B4-BE49-F238E27FC236}">
                            <a16:creationId xmlns:a16="http://schemas.microsoft.com/office/drawing/2014/main" id="{9551C11F-459C-7B4F-241D-EB29B4B60E32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6615787" y="999543"/>
                        <a:ext cx="1641904" cy="1614270"/>
                        <a:chOff x="4583611" y="1783338"/>
                        <a:chExt cx="1356344" cy="1333516"/>
                      </a:xfrm>
                      <a:solidFill>
                        <a:srgbClr val="00B050">
                          <a:alpha val="25000"/>
                        </a:srgbClr>
                      </a:solidFill>
                    </p:grpSpPr>
                    <p:grpSp>
                      <p:nvGrpSpPr>
                        <p:cNvPr id="349" name="Group 348">
                          <a:extLst>
                            <a:ext uri="{FF2B5EF4-FFF2-40B4-BE49-F238E27FC236}">
                              <a16:creationId xmlns:a16="http://schemas.microsoft.com/office/drawing/2014/main" id="{8A86FC91-BE10-284A-09D1-E04472440D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36262" y="1783338"/>
                          <a:ext cx="612355" cy="1153756"/>
                          <a:chOff x="5036262" y="1783338"/>
                          <a:chExt cx="612355" cy="1153756"/>
                        </a:xfrm>
                        <a:grpFill/>
                      </p:grpSpPr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8CAF73D6-D215-CE9D-66F3-291CA0B78F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36262" y="190436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C139CA31-5D05-7836-B9D8-99BF0A41A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6402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153B77A1-7A10-A704-23E2-516C83FA4F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82092" y="180575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18925B7F-0EF5-4F6C-B31E-C9CE935431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0704" y="17833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E2D5923F-A094-7660-3F75-5BF462000C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22461" y="199400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A0A8F890-B872-FAC1-7C24-0058791395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6711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F92E2BE8-8DE7-9334-5E15-454AD28030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746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004D79A4-0551-DE3D-91D5-9145E1AFC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733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E892DD45-C739-A7C2-CCBF-5B3DB0E653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719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409" name="Group 408">
                            <a:extLst>
                              <a:ext uri="{FF2B5EF4-FFF2-40B4-BE49-F238E27FC236}">
                                <a16:creationId xmlns:a16="http://schemas.microsoft.com/office/drawing/2014/main" id="{33911355-149F-C88A-C6C4-27DF4A5F67E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1426" y="2267378"/>
                            <a:ext cx="527191" cy="669716"/>
                            <a:chOff x="5188662" y="1846036"/>
                            <a:chExt cx="527191" cy="669716"/>
                          </a:xfrm>
                          <a:grpFill/>
                        </p:grpSpPr>
                        <p:sp>
                          <p:nvSpPr>
                            <p:cNvPr id="413" name="Oval 412">
                              <a:extLst>
                                <a:ext uri="{FF2B5EF4-FFF2-40B4-BE49-F238E27FC236}">
                                  <a16:creationId xmlns:a16="http://schemas.microsoft.com/office/drawing/2014/main" id="{2A69A3B9-50BA-A51E-8B61-AD3C77FB994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88662" y="205676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4" name="Oval 413">
                              <a:extLst>
                                <a:ext uri="{FF2B5EF4-FFF2-40B4-BE49-F238E27FC236}">
                                  <a16:creationId xmlns:a16="http://schemas.microsoft.com/office/drawing/2014/main" id="{1C1F75DD-1705-2E0D-02A3-6A020802BE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0311" y="2011925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5" name="Oval 414">
                              <a:extLst>
                                <a:ext uri="{FF2B5EF4-FFF2-40B4-BE49-F238E27FC236}">
                                  <a16:creationId xmlns:a16="http://schemas.microsoft.com/office/drawing/2014/main" id="{AFB23161-B7DF-A790-EE48-E341BADA76F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25499" y="195815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6" name="Oval 415">
                              <a:extLst>
                                <a:ext uri="{FF2B5EF4-FFF2-40B4-BE49-F238E27FC236}">
                                  <a16:creationId xmlns:a16="http://schemas.microsoft.com/office/drawing/2014/main" id="{38790522-2591-E807-B3F3-2D33EDEB65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104" y="193573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7" name="Oval 416">
                              <a:extLst>
                                <a:ext uri="{FF2B5EF4-FFF2-40B4-BE49-F238E27FC236}">
                                  <a16:creationId xmlns:a16="http://schemas.microsoft.com/office/drawing/2014/main" id="{649334E4-F61D-D2B8-CD91-01A0A723F4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65869" y="21464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18" name="Oval 417">
                              <a:extLst>
                                <a:ext uri="{FF2B5EF4-FFF2-40B4-BE49-F238E27FC236}">
                                  <a16:creationId xmlns:a16="http://schemas.microsoft.com/office/drawing/2014/main" id="{C507E7B2-C218-4EAF-B3AD-578B59779C7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77899" y="211951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19" name="Oval 418">
                              <a:extLst>
                                <a:ext uri="{FF2B5EF4-FFF2-40B4-BE49-F238E27FC236}">
                                  <a16:creationId xmlns:a16="http://schemas.microsoft.com/office/drawing/2014/main" id="{67647FB4-4E91-A573-12AB-C2936AA955E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59969" y="2227089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0" name="Oval 419">
                              <a:extLst>
                                <a:ext uri="{FF2B5EF4-FFF2-40B4-BE49-F238E27FC236}">
                                  <a16:creationId xmlns:a16="http://schemas.microsoft.com/office/drawing/2014/main" id="{B1627C5A-49F7-47B7-16F9-E90BD548AF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076" y="232570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1" name="Oval 420">
                              <a:extLst>
                                <a:ext uri="{FF2B5EF4-FFF2-40B4-BE49-F238E27FC236}">
                                  <a16:creationId xmlns:a16="http://schemas.microsoft.com/office/drawing/2014/main" id="{8553B3FB-9916-CCED-8FF6-05C35BAC72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19629" y="2424312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2" name="Oval 421">
                              <a:extLst>
                                <a:ext uri="{FF2B5EF4-FFF2-40B4-BE49-F238E27FC236}">
                                  <a16:creationId xmlns:a16="http://schemas.microsoft.com/office/drawing/2014/main" id="{EF1E9955-52D2-DA94-5E01-0337F03875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22751" y="19178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3" name="Oval 422">
                              <a:extLst>
                                <a:ext uri="{FF2B5EF4-FFF2-40B4-BE49-F238E27FC236}">
                                  <a16:creationId xmlns:a16="http://schemas.microsoft.com/office/drawing/2014/main" id="{2D5E0908-25C2-8833-F5A6-91A7FABA89A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21390" y="1877397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4" name="Oval 423">
                              <a:extLst>
                                <a:ext uri="{FF2B5EF4-FFF2-40B4-BE49-F238E27FC236}">
                                  <a16:creationId xmlns:a16="http://schemas.microsoft.com/office/drawing/2014/main" id="{37FC831C-7ED8-BC9D-F702-D16D2CB3045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0015" y="1846036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5" name="Oval 424">
                              <a:extLst>
                                <a:ext uri="{FF2B5EF4-FFF2-40B4-BE49-F238E27FC236}">
                                  <a16:creationId xmlns:a16="http://schemas.microsoft.com/office/drawing/2014/main" id="{22874A2B-FBD4-5E32-8E1C-C8E717B644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67505" y="208811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6" name="Oval 425">
                              <a:extLst>
                                <a:ext uri="{FF2B5EF4-FFF2-40B4-BE49-F238E27FC236}">
                                  <a16:creationId xmlns:a16="http://schemas.microsoft.com/office/drawing/2014/main" id="{9E0CCD54-CB14-0233-91CC-ECC0DDA34F5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48201" y="2159817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7" name="Oval 426">
                              <a:extLst>
                                <a:ext uri="{FF2B5EF4-FFF2-40B4-BE49-F238E27FC236}">
                                  <a16:creationId xmlns:a16="http://schemas.microsoft.com/office/drawing/2014/main" id="{5804E9F0-B9F4-DE18-C3D8-4D9785A7DE4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4413" y="222702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B805969C-31CC-D94A-B205-61F1F3D25E9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37587" y="1931257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603FC06E-0DDE-4623-9E32-BB9697C3EC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9306" y="200297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EEF037D-B34E-E6EC-D0D7-4A0AD19BA0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94471" y="207917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908E8684-79EA-226E-203B-0E42ED8055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3611" y="2029867"/>
                          <a:ext cx="594402" cy="952052"/>
                          <a:chOff x="5058742" y="1707138"/>
                          <a:chExt cx="594402" cy="952052"/>
                        </a:xfrm>
                        <a:grpFill/>
                      </p:grpSpPr>
                      <p:sp>
                        <p:nvSpPr>
                          <p:cNvPr id="375" name="Oval 374">
                            <a:extLst>
                              <a:ext uri="{FF2B5EF4-FFF2-40B4-BE49-F238E27FC236}">
                                <a16:creationId xmlns:a16="http://schemas.microsoft.com/office/drawing/2014/main" id="{0A0D9792-486A-1CC3-5768-45FAECB6A8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58742" y="192684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6" name="Oval 375">
                            <a:extLst>
                              <a:ext uri="{FF2B5EF4-FFF2-40B4-BE49-F238E27FC236}">
                                <a16:creationId xmlns:a16="http://schemas.microsoft.com/office/drawing/2014/main" id="{737A93EA-E547-367B-22AD-099A377454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6402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7" name="Oval 376">
                            <a:extLst>
                              <a:ext uri="{FF2B5EF4-FFF2-40B4-BE49-F238E27FC236}">
                                <a16:creationId xmlns:a16="http://schemas.microsoft.com/office/drawing/2014/main" id="{48F3CC9E-608A-435B-6F4F-CBF36E7A47A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91085" y="181474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8" name="Oval 377">
                            <a:extLst>
                              <a:ext uri="{FF2B5EF4-FFF2-40B4-BE49-F238E27FC236}">
                                <a16:creationId xmlns:a16="http://schemas.microsoft.com/office/drawing/2014/main" id="{44EF527C-087A-30C6-A600-9B8F541CAA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94193" y="1787834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9" name="Oval 378">
                            <a:extLst>
                              <a:ext uri="{FF2B5EF4-FFF2-40B4-BE49-F238E27FC236}">
                                <a16:creationId xmlns:a16="http://schemas.microsoft.com/office/drawing/2014/main" id="{54399FD8-C9B8-1FC2-19F8-11DFD57AE2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55" y="20030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0" name="Oval 379">
                            <a:extLst>
                              <a:ext uri="{FF2B5EF4-FFF2-40B4-BE49-F238E27FC236}">
                                <a16:creationId xmlns:a16="http://schemas.microsoft.com/office/drawing/2014/main" id="{FDADA1A2-7A48-B4B8-C1F4-9EA1B32060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6711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1" name="Oval 380">
                            <a:extLst>
                              <a:ext uri="{FF2B5EF4-FFF2-40B4-BE49-F238E27FC236}">
                                <a16:creationId xmlns:a16="http://schemas.microsoft.com/office/drawing/2014/main" id="{698A95B1-87B5-F688-B444-D444893A04E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746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2" name="Oval 381">
                            <a:extLst>
                              <a:ext uri="{FF2B5EF4-FFF2-40B4-BE49-F238E27FC236}">
                                <a16:creationId xmlns:a16="http://schemas.microsoft.com/office/drawing/2014/main" id="{EB3B5754-26B9-1907-E5DC-21CA095EDB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733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3" name="Oval 382">
                            <a:extLst>
                              <a:ext uri="{FF2B5EF4-FFF2-40B4-BE49-F238E27FC236}">
                                <a16:creationId xmlns:a16="http://schemas.microsoft.com/office/drawing/2014/main" id="{A8F975C7-CDFC-04CC-2A61-7B7D60020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719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4" name="Oval 383">
                            <a:extLst>
                              <a:ext uri="{FF2B5EF4-FFF2-40B4-BE49-F238E27FC236}">
                                <a16:creationId xmlns:a16="http://schemas.microsoft.com/office/drawing/2014/main" id="{29EC477E-6128-4D01-7013-433AD2000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62774" y="23794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385" name="Group 384">
                            <a:extLst>
                              <a:ext uri="{FF2B5EF4-FFF2-40B4-BE49-F238E27FC236}">
                                <a16:creationId xmlns:a16="http://schemas.microsoft.com/office/drawing/2014/main" id="{04CB9114-9A03-3D16-3BE3-98B65DC7FEC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1426" y="2289844"/>
                            <a:ext cx="531718" cy="369346"/>
                            <a:chOff x="5188662" y="1868502"/>
                            <a:chExt cx="531718" cy="369346"/>
                          </a:xfrm>
                          <a:grpFill/>
                        </p:grpSpPr>
                        <p:sp>
                          <p:nvSpPr>
                            <p:cNvPr id="392" name="Oval 391">
                              <a:extLst>
                                <a:ext uri="{FF2B5EF4-FFF2-40B4-BE49-F238E27FC236}">
                                  <a16:creationId xmlns:a16="http://schemas.microsoft.com/office/drawing/2014/main" id="{932B32C3-8827-7F75-B74C-31302C9272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88662" y="205676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3" name="Oval 392">
                              <a:extLst>
                                <a:ext uri="{FF2B5EF4-FFF2-40B4-BE49-F238E27FC236}">
                                  <a16:creationId xmlns:a16="http://schemas.microsoft.com/office/drawing/2014/main" id="{FBE702F3-91A1-A16D-3C1A-1C8B9270BC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9304" y="201642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4" name="Oval 393">
                              <a:extLst>
                                <a:ext uri="{FF2B5EF4-FFF2-40B4-BE49-F238E27FC236}">
                                  <a16:creationId xmlns:a16="http://schemas.microsoft.com/office/drawing/2014/main" id="{DBFF9C34-1DA5-F1C3-6177-1B54D3C289E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104" y="193573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5" name="Oval 394">
                              <a:extLst>
                                <a:ext uri="{FF2B5EF4-FFF2-40B4-BE49-F238E27FC236}">
                                  <a16:creationId xmlns:a16="http://schemas.microsoft.com/office/drawing/2014/main" id="{4250B6CE-748F-BBDB-7739-D446156118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65869" y="21464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96" name="Oval 395">
                              <a:extLst>
                                <a:ext uri="{FF2B5EF4-FFF2-40B4-BE49-F238E27FC236}">
                                  <a16:creationId xmlns:a16="http://schemas.microsoft.com/office/drawing/2014/main" id="{DF89B108-399A-9D57-8596-BF1D3634A80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86892" y="211951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97" name="Oval 396">
                              <a:extLst>
                                <a:ext uri="{FF2B5EF4-FFF2-40B4-BE49-F238E27FC236}">
                                  <a16:creationId xmlns:a16="http://schemas.microsoft.com/office/drawing/2014/main" id="{5C209965-1A51-A0CD-3DB5-024D08113A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1716" y="1913326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8" name="Oval 397">
                              <a:extLst>
                                <a:ext uri="{FF2B5EF4-FFF2-40B4-BE49-F238E27FC236}">
                                  <a16:creationId xmlns:a16="http://schemas.microsoft.com/office/drawing/2014/main" id="{0BFE56A0-7645-1904-82FF-AA1046C8A1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30328" y="189091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9" name="Oval 398">
                              <a:extLst>
                                <a:ext uri="{FF2B5EF4-FFF2-40B4-BE49-F238E27FC236}">
                                  <a16:creationId xmlns:a16="http://schemas.microsoft.com/office/drawing/2014/main" id="{1764424D-5F16-57A4-246B-76807DCFA80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8940" y="1868502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386" name="Oval 385">
                            <a:extLst>
                              <a:ext uri="{FF2B5EF4-FFF2-40B4-BE49-F238E27FC236}">
                                <a16:creationId xmlns:a16="http://schemas.microsoft.com/office/drawing/2014/main" id="{C8085C63-284A-79D5-E92D-A3E609BED9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7301" y="1760926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7" name="Oval 386">
                            <a:extLst>
                              <a:ext uri="{FF2B5EF4-FFF2-40B4-BE49-F238E27FC236}">
                                <a16:creationId xmlns:a16="http://schemas.microsoft.com/office/drawing/2014/main" id="{F6B2E01B-DA9B-CC40-9148-FFEE6952B4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95913" y="1738514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8" name="Oval 387">
                            <a:extLst>
                              <a:ext uri="{FF2B5EF4-FFF2-40B4-BE49-F238E27FC236}">
                                <a16:creationId xmlns:a16="http://schemas.microsoft.com/office/drawing/2014/main" id="{FF938DE2-E2A6-3B5F-A80E-E21908E112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99007" y="17071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9" name="Oval 388">
                            <a:extLst>
                              <a:ext uri="{FF2B5EF4-FFF2-40B4-BE49-F238E27FC236}">
                                <a16:creationId xmlns:a16="http://schemas.microsoft.com/office/drawing/2014/main" id="{76797CFB-352F-EF81-EFDC-41C1C3B059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51034" y="19357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0" name="Oval 389">
                            <a:extLst>
                              <a:ext uri="{FF2B5EF4-FFF2-40B4-BE49-F238E27FC236}">
                                <a16:creationId xmlns:a16="http://schemas.microsoft.com/office/drawing/2014/main" id="{6E4F0774-BC7D-B98F-3210-979E9E3FA61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1718" y="200745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1" name="Oval 390">
                            <a:extLst>
                              <a:ext uri="{FF2B5EF4-FFF2-40B4-BE49-F238E27FC236}">
                                <a16:creationId xmlns:a16="http://schemas.microsoft.com/office/drawing/2014/main" id="{E853CEA2-BBC5-08F9-288D-6DDAA0B2DD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25848" y="207469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1" name="Group 350">
                          <a:extLst>
                            <a:ext uri="{FF2B5EF4-FFF2-40B4-BE49-F238E27FC236}">
                              <a16:creationId xmlns:a16="http://schemas.microsoft.com/office/drawing/2014/main" id="{BD090D2C-1950-C1E3-4C8C-4DF20611C1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89549" y="1893356"/>
                          <a:ext cx="1250406" cy="1223498"/>
                          <a:chOff x="4165115" y="1628897"/>
                          <a:chExt cx="1250406" cy="1223498"/>
                        </a:xfrm>
                        <a:grpFill/>
                      </p:grpSpPr>
                      <p:sp>
                        <p:nvSpPr>
                          <p:cNvPr id="352" name="Oval 351">
                            <a:extLst>
                              <a:ext uri="{FF2B5EF4-FFF2-40B4-BE49-F238E27FC236}">
                                <a16:creationId xmlns:a16="http://schemas.microsoft.com/office/drawing/2014/main" id="{F3C6D89C-A943-2DF4-0589-69F251F28CB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36262" y="190436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3" name="Oval 352">
                            <a:extLst>
                              <a:ext uri="{FF2B5EF4-FFF2-40B4-BE49-F238E27FC236}">
                                <a16:creationId xmlns:a16="http://schemas.microsoft.com/office/drawing/2014/main" id="{2D89860F-5C1A-F452-11B2-6B2DA6567C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4603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4" name="Oval 353">
                            <a:extLst>
                              <a:ext uri="{FF2B5EF4-FFF2-40B4-BE49-F238E27FC236}">
                                <a16:creationId xmlns:a16="http://schemas.microsoft.com/office/drawing/2014/main" id="{043628BF-40B8-5AB6-6D9B-F8D58DE24A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82092" y="179226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5" name="Oval 354">
                            <a:extLst>
                              <a:ext uri="{FF2B5EF4-FFF2-40B4-BE49-F238E27FC236}">
                                <a16:creationId xmlns:a16="http://schemas.microsoft.com/office/drawing/2014/main" id="{886E80CF-29B4-3994-8020-A94AE7E5F5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0704" y="176985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Oval 355">
                            <a:extLst>
                              <a:ext uri="{FF2B5EF4-FFF2-40B4-BE49-F238E27FC236}">
                                <a16:creationId xmlns:a16="http://schemas.microsoft.com/office/drawing/2014/main" id="{C0AEBC87-AC82-A61B-4BCC-374A288FB1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26957" y="197602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7" name="Oval 356">
                            <a:extLst>
                              <a:ext uri="{FF2B5EF4-FFF2-40B4-BE49-F238E27FC236}">
                                <a16:creationId xmlns:a16="http://schemas.microsoft.com/office/drawing/2014/main" id="{B896F55C-4482-C407-F5B9-11EA52A271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4463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8" name="Oval 357">
                            <a:extLst>
                              <a:ext uri="{FF2B5EF4-FFF2-40B4-BE49-F238E27FC236}">
                                <a16:creationId xmlns:a16="http://schemas.microsoft.com/office/drawing/2014/main" id="{C2521BA1-A1E0-A2C6-6922-5EDFD06A2A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4771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9" name="Oval 358">
                            <a:extLst>
                              <a:ext uri="{FF2B5EF4-FFF2-40B4-BE49-F238E27FC236}">
                                <a16:creationId xmlns:a16="http://schemas.microsoft.com/office/drawing/2014/main" id="{E635AE5F-CA74-C6C0-8777-54A4626F54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4632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60" name="Oval 359">
                            <a:extLst>
                              <a:ext uri="{FF2B5EF4-FFF2-40B4-BE49-F238E27FC236}">
                                <a16:creationId xmlns:a16="http://schemas.microsoft.com/office/drawing/2014/main" id="{FB9AEED2-6B01-DFE7-6570-AD368CE645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4943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61" name="Oval 360">
                            <a:extLst>
                              <a:ext uri="{FF2B5EF4-FFF2-40B4-BE49-F238E27FC236}">
                                <a16:creationId xmlns:a16="http://schemas.microsoft.com/office/drawing/2014/main" id="{3BA97C19-4E19-2110-E405-45D8CF8027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49285" y="23525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362" name="Group 361">
                            <a:extLst>
                              <a:ext uri="{FF2B5EF4-FFF2-40B4-BE49-F238E27FC236}">
                                <a16:creationId xmlns:a16="http://schemas.microsoft.com/office/drawing/2014/main" id="{21DD8F9D-FBF9-AD7C-C80F-F368F6D7377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165115" y="1628897"/>
                            <a:ext cx="1250406" cy="1223498"/>
                            <a:chOff x="4232351" y="1207555"/>
                            <a:chExt cx="1250406" cy="1223498"/>
                          </a:xfrm>
                          <a:grpFill/>
                        </p:grpSpPr>
                        <p:sp>
                          <p:nvSpPr>
                            <p:cNvPr id="363" name="Oval 362">
                              <a:extLst>
                                <a:ext uri="{FF2B5EF4-FFF2-40B4-BE49-F238E27FC236}">
                                  <a16:creationId xmlns:a16="http://schemas.microsoft.com/office/drawing/2014/main" id="{8BD8D3CB-847A-1DA9-6846-0D7A6FA7680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79670" y="203877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64" name="Oval 363">
                              <a:extLst>
                                <a:ext uri="{FF2B5EF4-FFF2-40B4-BE49-F238E27FC236}">
                                  <a16:creationId xmlns:a16="http://schemas.microsoft.com/office/drawing/2014/main" id="{5A7DAA9C-C491-8A7E-B353-9493EE0407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91317" y="198045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65" name="Oval 364">
                              <a:extLst>
                                <a:ext uri="{FF2B5EF4-FFF2-40B4-BE49-F238E27FC236}">
                                  <a16:creationId xmlns:a16="http://schemas.microsoft.com/office/drawing/2014/main" id="{62C313F8-0100-FAA0-89ED-4E281696C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15120" y="191325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6" name="Oval 365">
                              <a:extLst>
                                <a:ext uri="{FF2B5EF4-FFF2-40B4-BE49-F238E27FC236}">
                                  <a16:creationId xmlns:a16="http://schemas.microsoft.com/office/drawing/2014/main" id="{8FC111C3-36ED-0978-2279-8D6186E91B5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52381" y="212392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7" name="Oval 366">
                              <a:extLst>
                                <a:ext uri="{FF2B5EF4-FFF2-40B4-BE49-F238E27FC236}">
                                  <a16:creationId xmlns:a16="http://schemas.microsoft.com/office/drawing/2014/main" id="{29928245-6CC4-61E1-AF2F-CD9EC37A48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64410" y="208804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8" name="Oval 367">
                              <a:extLst>
                                <a:ext uri="{FF2B5EF4-FFF2-40B4-BE49-F238E27FC236}">
                                  <a16:creationId xmlns:a16="http://schemas.microsoft.com/office/drawing/2014/main" id="{9A4B920C-0BCB-A5EE-760B-37235A8B16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85213" y="2018161"/>
                              <a:ext cx="91440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9" name="Oval 368">
                              <a:extLst>
                                <a:ext uri="{FF2B5EF4-FFF2-40B4-BE49-F238E27FC236}">
                                  <a16:creationId xmlns:a16="http://schemas.microsoft.com/office/drawing/2014/main" id="{26ED6591-E7D7-AE5B-FEDE-E6182685DB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24649" y="1449805"/>
                              <a:ext cx="91441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0" name="Oval 369">
                              <a:extLst>
                                <a:ext uri="{FF2B5EF4-FFF2-40B4-BE49-F238E27FC236}">
                                  <a16:creationId xmlns:a16="http://schemas.microsoft.com/office/drawing/2014/main" id="{AC2CCEEA-3120-8B05-03B4-E1E3659E65E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93560" y="1207555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1" name="Oval 370">
                              <a:extLst>
                                <a:ext uri="{FF2B5EF4-FFF2-40B4-BE49-F238E27FC236}">
                                  <a16:creationId xmlns:a16="http://schemas.microsoft.com/office/drawing/2014/main" id="{27518EFF-5185-97FE-240B-2E2AF9931D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232351" y="1538321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2" name="Oval 371">
                              <a:extLst>
                                <a:ext uri="{FF2B5EF4-FFF2-40B4-BE49-F238E27FC236}">
                                  <a16:creationId xmlns:a16="http://schemas.microsoft.com/office/drawing/2014/main" id="{DD833782-19DC-7486-9499-5E9A0717DE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06888" y="2102019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3" name="Oval 372">
                              <a:extLst>
                                <a:ext uri="{FF2B5EF4-FFF2-40B4-BE49-F238E27FC236}">
                                  <a16:creationId xmlns:a16="http://schemas.microsoft.com/office/drawing/2014/main" id="{4C6B1E52-AC04-0F58-7A59-8E3F43DA76E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28656" y="2339612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4" name="Oval 373">
                              <a:extLst>
                                <a:ext uri="{FF2B5EF4-FFF2-40B4-BE49-F238E27FC236}">
                                  <a16:creationId xmlns:a16="http://schemas.microsoft.com/office/drawing/2014/main" id="{7AC213E1-EA00-1CC6-D8AF-BE55056E91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72751" y="1780574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348" name="Picture 347" descr="A hexagon shaped pattern with orange and black dots&#10;&#10;Description automatically generated">
                        <a:extLst>
                          <a:ext uri="{FF2B5EF4-FFF2-40B4-BE49-F238E27FC236}">
                            <a16:creationId xmlns:a16="http://schemas.microsoft.com/office/drawing/2014/main" id="{85EA6A8F-0F46-F344-5D9A-CDAC97C42E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51" r="18776"/>
                      <a:stretch/>
                    </p:blipFill>
                    <p:spPr>
                      <a:xfrm rot="20580000">
                        <a:off x="6428651" y="881846"/>
                        <a:ext cx="2473883" cy="2082273"/>
                      </a:xfrm>
                      <a:prstGeom prst="hexagon">
                        <a:avLst/>
                      </a:prstGeom>
                    </p:spPr>
                  </p:pic>
                </p:grpSp>
              </p:grpSp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23DB480F-5E1A-527B-6C11-D91351BAD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420341" y="1120033"/>
                    <a:ext cx="1105158" cy="1105890"/>
                    <a:chOff x="4561131" y="1783338"/>
                    <a:chExt cx="1396811" cy="1397739"/>
                  </a:xfrm>
                  <a:solidFill>
                    <a:srgbClr val="00B050">
                      <a:alpha val="50000"/>
                    </a:srgbClr>
                  </a:solidFill>
                </p:grpSpPr>
                <p:grpSp>
                  <p:nvGrpSpPr>
                    <p:cNvPr id="260" name="Group 259">
                      <a:extLst>
                        <a:ext uri="{FF2B5EF4-FFF2-40B4-BE49-F238E27FC236}">
                          <a16:creationId xmlns:a16="http://schemas.microsoft.com/office/drawing/2014/main" id="{22619972-D824-AC88-66D1-95B08B512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36262" y="1783338"/>
                      <a:ext cx="625846" cy="1397739"/>
                      <a:chOff x="5036262" y="1783338"/>
                      <a:chExt cx="625846" cy="1397739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3668EE8A-3BB7-F3CC-89EB-6BECBD0D7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31205ED9-4CD8-EF6D-C31F-AC4AC89C2E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A119EF7-B52B-1784-317F-D397C763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1157EDE0-D1C3-E6C7-EDE2-00EFD3D8DB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8" name="Oval 307">
                        <a:extLst>
                          <a:ext uri="{FF2B5EF4-FFF2-40B4-BE49-F238E27FC236}">
                            <a16:creationId xmlns:a16="http://schemas.microsoft.com/office/drawing/2014/main" id="{DB756542-2D2E-7BC5-C5A8-673856A531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C4AB97EA-9E60-1FA0-34FA-9DC1BAB8A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D04D42C0-C840-13CD-5E70-B86FF11FC3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9462809E-579A-15E4-371D-B8B27509A3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2" name="Oval 311">
                        <a:extLst>
                          <a:ext uri="{FF2B5EF4-FFF2-40B4-BE49-F238E27FC236}">
                            <a16:creationId xmlns:a16="http://schemas.microsoft.com/office/drawing/2014/main" id="{6FBE085F-EA35-D355-4A85-48F6CEA08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3" name="Oval 312">
                        <a:extLst>
                          <a:ext uri="{FF2B5EF4-FFF2-40B4-BE49-F238E27FC236}">
                            <a16:creationId xmlns:a16="http://schemas.microsoft.com/office/drawing/2014/main" id="{8F1513EC-76DA-80DD-DC80-7FD905366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14" name="Group 313">
                        <a:extLst>
                          <a:ext uri="{FF2B5EF4-FFF2-40B4-BE49-F238E27FC236}">
                            <a16:creationId xmlns:a16="http://schemas.microsoft.com/office/drawing/2014/main" id="{C79BB88B-EA26-242C-99B2-2C336A042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285362"/>
                        <a:ext cx="540682" cy="895715"/>
                        <a:chOff x="5188662" y="1864020"/>
                        <a:chExt cx="540682" cy="895715"/>
                      </a:xfrm>
                      <a:grpFill/>
                    </p:grpSpPr>
                    <p:sp>
                      <p:nvSpPr>
                        <p:cNvPr id="318" name="Oval 317">
                          <a:extLst>
                            <a:ext uri="{FF2B5EF4-FFF2-40B4-BE49-F238E27FC236}">
                              <a16:creationId xmlns:a16="http://schemas.microsoft.com/office/drawing/2014/main" id="{E3979E2A-719A-7CB3-5258-03B787FB47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19" name="Oval 318">
                          <a:extLst>
                            <a:ext uri="{FF2B5EF4-FFF2-40B4-BE49-F238E27FC236}">
                              <a16:creationId xmlns:a16="http://schemas.microsoft.com/office/drawing/2014/main" id="{C99F3DBE-1E44-9607-5097-5D9BA47C3D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0" name="Oval 319">
                          <a:extLst>
                            <a:ext uri="{FF2B5EF4-FFF2-40B4-BE49-F238E27FC236}">
                              <a16:creationId xmlns:a16="http://schemas.microsoft.com/office/drawing/2014/main" id="{919C531F-C50F-5F77-55B0-9B4712CC1B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1" name="Oval 320">
                          <a:extLst>
                            <a:ext uri="{FF2B5EF4-FFF2-40B4-BE49-F238E27FC236}">
                              <a16:creationId xmlns:a16="http://schemas.microsoft.com/office/drawing/2014/main" id="{69EED109-F07C-BDC7-4365-0B82AB91FC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2" name="Oval 321">
                          <a:extLst>
                            <a:ext uri="{FF2B5EF4-FFF2-40B4-BE49-F238E27FC236}">
                              <a16:creationId xmlns:a16="http://schemas.microsoft.com/office/drawing/2014/main" id="{246781D1-5058-4D8C-D46E-C6F7FB8F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3" name="Oval 322">
                          <a:extLst>
                            <a:ext uri="{FF2B5EF4-FFF2-40B4-BE49-F238E27FC236}">
                              <a16:creationId xmlns:a16="http://schemas.microsoft.com/office/drawing/2014/main" id="{CB15510A-421D-8C5C-F6ED-C168703383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68962" y="2227089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4" name="Oval 323">
                          <a:extLst>
                            <a:ext uri="{FF2B5EF4-FFF2-40B4-BE49-F238E27FC236}">
                              <a16:creationId xmlns:a16="http://schemas.microsoft.com/office/drawing/2014/main" id="{42AC9765-0993-8E99-9BB8-17982E87E4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42069" y="232570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5" name="Oval 324">
                          <a:extLst>
                            <a:ext uri="{FF2B5EF4-FFF2-40B4-BE49-F238E27FC236}">
                              <a16:creationId xmlns:a16="http://schemas.microsoft.com/office/drawing/2014/main" id="{BCB0F1B1-C6EB-13E6-BA52-B43BDC3B22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28622" y="2424312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6" name="Oval 325">
                          <a:extLst>
                            <a:ext uri="{FF2B5EF4-FFF2-40B4-BE49-F238E27FC236}">
                              <a16:creationId xmlns:a16="http://schemas.microsoft.com/office/drawing/2014/main" id="{CFB38CE2-A9A4-A177-757D-C5E7C9A690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22751" y="19178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7" name="Oval 326">
                          <a:extLst>
                            <a:ext uri="{FF2B5EF4-FFF2-40B4-BE49-F238E27FC236}">
                              <a16:creationId xmlns:a16="http://schemas.microsoft.com/office/drawing/2014/main" id="{28C3ED5D-F106-C3E2-B783-FE5D391829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12398" y="189987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8" name="Oval 327">
                          <a:extLst>
                            <a:ext uri="{FF2B5EF4-FFF2-40B4-BE49-F238E27FC236}">
                              <a16:creationId xmlns:a16="http://schemas.microsoft.com/office/drawing/2014/main" id="{E14B7514-E92F-25DB-4B7B-09980CE602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06527" y="1864020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9" name="Oval 328">
                          <a:extLst>
                            <a:ext uri="{FF2B5EF4-FFF2-40B4-BE49-F238E27FC236}">
                              <a16:creationId xmlns:a16="http://schemas.microsoft.com/office/drawing/2014/main" id="{1362D175-24AF-401F-04AA-A1629685E1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89986" y="2097104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0" name="Oval 329">
                          <a:extLst>
                            <a:ext uri="{FF2B5EF4-FFF2-40B4-BE49-F238E27FC236}">
                              <a16:creationId xmlns:a16="http://schemas.microsoft.com/office/drawing/2014/main" id="{7943CEFD-FAD4-2F09-D28D-940DA3B66F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6186" y="2173305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1" name="Oval 330">
                          <a:extLst>
                            <a:ext uri="{FF2B5EF4-FFF2-40B4-BE49-F238E27FC236}">
                              <a16:creationId xmlns:a16="http://schemas.microsoft.com/office/drawing/2014/main" id="{7C6DBC38-AF7D-8F0D-4E29-3F38863A98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7904" y="2249506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2" name="Oval 331">
                          <a:extLst>
                            <a:ext uri="{FF2B5EF4-FFF2-40B4-BE49-F238E27FC236}">
                              <a16:creationId xmlns:a16="http://schemas.microsoft.com/office/drawing/2014/main" id="{4900978F-2AB9-CC01-CD4A-C1EE7777EA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6518" y="2546306"/>
                          <a:ext cx="91439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33" name="Oval 332">
                          <a:extLst>
                            <a:ext uri="{FF2B5EF4-FFF2-40B4-BE49-F238E27FC236}">
                              <a16:creationId xmlns:a16="http://schemas.microsoft.com/office/drawing/2014/main" id="{56B1F143-CE69-C2E5-6CB4-9292BC8624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4415" y="2668295"/>
                          <a:ext cx="91439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15" name="Oval 314">
                        <a:extLst>
                          <a:ext uri="{FF2B5EF4-FFF2-40B4-BE49-F238E27FC236}">
                            <a16:creationId xmlns:a16="http://schemas.microsoft.com/office/drawing/2014/main" id="{600063E0-8C51-9AD1-6B67-D1A90B31F3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37587" y="1931257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6" name="Oval 315">
                        <a:extLst>
                          <a:ext uri="{FF2B5EF4-FFF2-40B4-BE49-F238E27FC236}">
                            <a16:creationId xmlns:a16="http://schemas.microsoft.com/office/drawing/2014/main" id="{F783BEB1-E238-B086-E9C9-68B0ADC16B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9306" y="200297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7" name="Oval 316">
                        <a:extLst>
                          <a:ext uri="{FF2B5EF4-FFF2-40B4-BE49-F238E27FC236}">
                            <a16:creationId xmlns:a16="http://schemas.microsoft.com/office/drawing/2014/main" id="{5CCE397A-A20B-DBD1-3379-B7AA163F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4471" y="207917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1" name="Group 260">
                      <a:extLst>
                        <a:ext uri="{FF2B5EF4-FFF2-40B4-BE49-F238E27FC236}">
                          <a16:creationId xmlns:a16="http://schemas.microsoft.com/office/drawing/2014/main" id="{FFB3543B-DB5D-D999-2430-8A4F4E483D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1131" y="2029867"/>
                      <a:ext cx="616882" cy="952052"/>
                      <a:chOff x="5036262" y="1707138"/>
                      <a:chExt cx="616882" cy="952052"/>
                    </a:xfrm>
                    <a:grpFill/>
                  </p:grpSpPr>
                  <p:sp>
                    <p:nvSpPr>
                      <p:cNvPr id="279" name="Oval 278">
                        <a:extLst>
                          <a:ext uri="{FF2B5EF4-FFF2-40B4-BE49-F238E27FC236}">
                            <a16:creationId xmlns:a16="http://schemas.microsoft.com/office/drawing/2014/main" id="{73D7801E-A1A7-8189-D676-D8A8302F90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0" name="Oval 279">
                        <a:extLst>
                          <a:ext uri="{FF2B5EF4-FFF2-40B4-BE49-F238E27FC236}">
                            <a16:creationId xmlns:a16="http://schemas.microsoft.com/office/drawing/2014/main" id="{277D436B-4187-451C-342B-5FF9D838F6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1" name="Oval 280">
                        <a:extLst>
                          <a:ext uri="{FF2B5EF4-FFF2-40B4-BE49-F238E27FC236}">
                            <a16:creationId xmlns:a16="http://schemas.microsoft.com/office/drawing/2014/main" id="{7A002CBC-8CDF-866F-B002-4AB099CB9B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2" name="Oval 281">
                        <a:extLst>
                          <a:ext uri="{FF2B5EF4-FFF2-40B4-BE49-F238E27FC236}">
                            <a16:creationId xmlns:a16="http://schemas.microsoft.com/office/drawing/2014/main" id="{3E2B9289-D52C-AC96-84C4-BF0957D1D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3" name="Oval 282">
                        <a:extLst>
                          <a:ext uri="{FF2B5EF4-FFF2-40B4-BE49-F238E27FC236}">
                            <a16:creationId xmlns:a16="http://schemas.microsoft.com/office/drawing/2014/main" id="{853CCF8D-5479-A475-93B9-678FBB7F0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4" name="Oval 283">
                        <a:extLst>
                          <a:ext uri="{FF2B5EF4-FFF2-40B4-BE49-F238E27FC236}">
                            <a16:creationId xmlns:a16="http://schemas.microsoft.com/office/drawing/2014/main" id="{3677AC23-335F-89E7-CD0F-9302B82361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5" name="Oval 284">
                        <a:extLst>
                          <a:ext uri="{FF2B5EF4-FFF2-40B4-BE49-F238E27FC236}">
                            <a16:creationId xmlns:a16="http://schemas.microsoft.com/office/drawing/2014/main" id="{E22B44B5-4CE0-7F87-85FA-C2DE0C4BA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6" name="Oval 285">
                        <a:extLst>
                          <a:ext uri="{FF2B5EF4-FFF2-40B4-BE49-F238E27FC236}">
                            <a16:creationId xmlns:a16="http://schemas.microsoft.com/office/drawing/2014/main" id="{F2160E5E-12BD-6896-B3FA-2CC3AD5D86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7" name="Oval 286">
                        <a:extLst>
                          <a:ext uri="{FF2B5EF4-FFF2-40B4-BE49-F238E27FC236}">
                            <a16:creationId xmlns:a16="http://schemas.microsoft.com/office/drawing/2014/main" id="{7C31A430-3728-C744-6634-3932B3D30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8" name="Oval 287">
                        <a:extLst>
                          <a:ext uri="{FF2B5EF4-FFF2-40B4-BE49-F238E27FC236}">
                            <a16:creationId xmlns:a16="http://schemas.microsoft.com/office/drawing/2014/main" id="{BCD0DF1F-4350-B396-F428-E2FA98587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89" name="Group 288">
                        <a:extLst>
                          <a:ext uri="{FF2B5EF4-FFF2-40B4-BE49-F238E27FC236}">
                            <a16:creationId xmlns:a16="http://schemas.microsoft.com/office/drawing/2014/main" id="{2C111D19-BAF6-E001-7696-CD49376C3A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289844"/>
                        <a:ext cx="531718" cy="369346"/>
                        <a:chOff x="5188662" y="1868502"/>
                        <a:chExt cx="531718" cy="369346"/>
                      </a:xfrm>
                      <a:grpFill/>
                    </p:grpSpPr>
                    <p:sp>
                      <p:nvSpPr>
                        <p:cNvPr id="296" name="Oval 295">
                          <a:extLst>
                            <a:ext uri="{FF2B5EF4-FFF2-40B4-BE49-F238E27FC236}">
                              <a16:creationId xmlns:a16="http://schemas.microsoft.com/office/drawing/2014/main" id="{6E1718CA-ABCD-300C-736E-86A91E9F70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7" name="Oval 296">
                          <a:extLst>
                            <a:ext uri="{FF2B5EF4-FFF2-40B4-BE49-F238E27FC236}">
                              <a16:creationId xmlns:a16="http://schemas.microsoft.com/office/drawing/2014/main" id="{91024400-458E-B772-0DC9-C169000E63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8" name="Oval 297">
                          <a:extLst>
                            <a:ext uri="{FF2B5EF4-FFF2-40B4-BE49-F238E27FC236}">
                              <a16:creationId xmlns:a16="http://schemas.microsoft.com/office/drawing/2014/main" id="{BE4B326B-FB9B-F044-72F2-5A0674E518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9" name="Oval 298">
                          <a:extLst>
                            <a:ext uri="{FF2B5EF4-FFF2-40B4-BE49-F238E27FC236}">
                              <a16:creationId xmlns:a16="http://schemas.microsoft.com/office/drawing/2014/main" id="{DE84B4B5-7DA2-62FD-22E7-80883227BC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0" name="Oval 299">
                          <a:extLst>
                            <a:ext uri="{FF2B5EF4-FFF2-40B4-BE49-F238E27FC236}">
                              <a16:creationId xmlns:a16="http://schemas.microsoft.com/office/drawing/2014/main" id="{99235730-6DE0-7BA7-43DA-6B60013931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1" name="Oval 300">
                          <a:extLst>
                            <a:ext uri="{FF2B5EF4-FFF2-40B4-BE49-F238E27FC236}">
                              <a16:creationId xmlns:a16="http://schemas.microsoft.com/office/drawing/2014/main" id="{6F151E56-ACE5-A552-9678-BBD69EB547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31716" y="1913326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02" name="Oval 301">
                          <a:extLst>
                            <a:ext uri="{FF2B5EF4-FFF2-40B4-BE49-F238E27FC236}">
                              <a16:creationId xmlns:a16="http://schemas.microsoft.com/office/drawing/2014/main" id="{58715BC0-6F63-DDD8-1B63-65CFD9313F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30328" y="1890914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03" name="Oval 302">
                          <a:extLst>
                            <a:ext uri="{FF2B5EF4-FFF2-40B4-BE49-F238E27FC236}">
                              <a16:creationId xmlns:a16="http://schemas.microsoft.com/office/drawing/2014/main" id="{086E28E6-7F1F-95A1-4BE9-1A168B822F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28940" y="1868502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90" name="Oval 289">
                        <a:extLst>
                          <a:ext uri="{FF2B5EF4-FFF2-40B4-BE49-F238E27FC236}">
                            <a16:creationId xmlns:a16="http://schemas.microsoft.com/office/drawing/2014/main" id="{950D0B78-1218-17BB-A109-48050CC687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9316" y="1760926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1" name="Oval 290">
                        <a:extLst>
                          <a:ext uri="{FF2B5EF4-FFF2-40B4-BE49-F238E27FC236}">
                            <a16:creationId xmlns:a16="http://schemas.microsoft.com/office/drawing/2014/main" id="{9971CF5A-01FB-EF46-17A6-2D7C1BBD33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7928" y="1738514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2" name="Oval 291">
                        <a:extLst>
                          <a:ext uri="{FF2B5EF4-FFF2-40B4-BE49-F238E27FC236}">
                            <a16:creationId xmlns:a16="http://schemas.microsoft.com/office/drawing/2014/main" id="{18FBBCCA-166C-96D5-BCFB-0D312358A3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81022" y="17071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3" name="Oval 292">
                        <a:extLst>
                          <a:ext uri="{FF2B5EF4-FFF2-40B4-BE49-F238E27FC236}">
                            <a16:creationId xmlns:a16="http://schemas.microsoft.com/office/drawing/2014/main" id="{D9CA79FB-A002-C85E-41BA-01A8D06BA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1034" y="19357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4" name="Oval 293">
                        <a:extLst>
                          <a:ext uri="{FF2B5EF4-FFF2-40B4-BE49-F238E27FC236}">
                            <a16:creationId xmlns:a16="http://schemas.microsoft.com/office/drawing/2014/main" id="{95873AE5-5466-7EFB-3EA8-19556F223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31718" y="200745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5" name="Oval 294">
                        <a:extLst>
                          <a:ext uri="{FF2B5EF4-FFF2-40B4-BE49-F238E27FC236}">
                            <a16:creationId xmlns:a16="http://schemas.microsoft.com/office/drawing/2014/main" id="{F4260ED0-7E9E-439B-C7A6-C025B11A29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5848" y="207469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2" name="Group 261">
                      <a:extLst>
                        <a:ext uri="{FF2B5EF4-FFF2-40B4-BE49-F238E27FC236}">
                          <a16:creationId xmlns:a16="http://schemas.microsoft.com/office/drawing/2014/main" id="{C9708F13-4CA3-6169-F394-ABEE10AD39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0696" y="2047797"/>
                      <a:ext cx="397246" cy="875852"/>
                      <a:chOff x="5036262" y="1783338"/>
                      <a:chExt cx="397246" cy="875852"/>
                    </a:xfrm>
                    <a:grpFill/>
                  </p:grpSpPr>
                  <p:sp>
                    <p:nvSpPr>
                      <p:cNvPr id="263" name="Oval 262">
                        <a:extLst>
                          <a:ext uri="{FF2B5EF4-FFF2-40B4-BE49-F238E27FC236}">
                            <a16:creationId xmlns:a16="http://schemas.microsoft.com/office/drawing/2014/main" id="{1D5274F5-AE4E-E72B-E71D-5983A7D2EE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4" name="Oval 263">
                        <a:extLst>
                          <a:ext uri="{FF2B5EF4-FFF2-40B4-BE49-F238E27FC236}">
                            <a16:creationId xmlns:a16="http://schemas.microsoft.com/office/drawing/2014/main" id="{0487E392-4DA5-032E-FB14-ABC880D18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5" name="Oval 264">
                        <a:extLst>
                          <a:ext uri="{FF2B5EF4-FFF2-40B4-BE49-F238E27FC236}">
                            <a16:creationId xmlns:a16="http://schemas.microsoft.com/office/drawing/2014/main" id="{EF5D0CE7-7BE0-35AB-997C-34AD01FDB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6" name="Oval 265">
                        <a:extLst>
                          <a:ext uri="{FF2B5EF4-FFF2-40B4-BE49-F238E27FC236}">
                            <a16:creationId xmlns:a16="http://schemas.microsoft.com/office/drawing/2014/main" id="{ABAE296C-7871-CAA6-8DA6-A8F0614545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7" name="Oval 266">
                        <a:extLst>
                          <a:ext uri="{FF2B5EF4-FFF2-40B4-BE49-F238E27FC236}">
                            <a16:creationId xmlns:a16="http://schemas.microsoft.com/office/drawing/2014/main" id="{FD8C880F-6F24-FCE1-AF4E-59665BA644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68" name="Oval 267">
                        <a:extLst>
                          <a:ext uri="{FF2B5EF4-FFF2-40B4-BE49-F238E27FC236}">
                            <a16:creationId xmlns:a16="http://schemas.microsoft.com/office/drawing/2014/main" id="{B1377DC7-1C6C-7BB2-9148-33C7752949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69" name="Oval 268">
                        <a:extLst>
                          <a:ext uri="{FF2B5EF4-FFF2-40B4-BE49-F238E27FC236}">
                            <a16:creationId xmlns:a16="http://schemas.microsoft.com/office/drawing/2014/main" id="{C27E011D-A27E-9E93-2323-9C8C677215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0" name="Oval 269">
                        <a:extLst>
                          <a:ext uri="{FF2B5EF4-FFF2-40B4-BE49-F238E27FC236}">
                            <a16:creationId xmlns:a16="http://schemas.microsoft.com/office/drawing/2014/main" id="{7C95EDCE-11D7-E436-A7DC-B581B2B4A2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1" name="Oval 270">
                        <a:extLst>
                          <a:ext uri="{FF2B5EF4-FFF2-40B4-BE49-F238E27FC236}">
                            <a16:creationId xmlns:a16="http://schemas.microsoft.com/office/drawing/2014/main" id="{221F75DC-62A3-5365-F193-84DD56F601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2" name="Oval 271">
                        <a:extLst>
                          <a:ext uri="{FF2B5EF4-FFF2-40B4-BE49-F238E27FC236}">
                            <a16:creationId xmlns:a16="http://schemas.microsoft.com/office/drawing/2014/main" id="{FF821739-50FD-A821-9E3C-869091236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AC40CB06-0ADE-4619-9258-730A7F7F82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357080"/>
                        <a:ext cx="312082" cy="302110"/>
                        <a:chOff x="5188662" y="1935738"/>
                        <a:chExt cx="312082" cy="302110"/>
                      </a:xfrm>
                      <a:grpFill/>
                    </p:grpSpPr>
                    <p:sp>
                      <p:nvSpPr>
                        <p:cNvPr id="274" name="Oval 273">
                          <a:extLst>
                            <a:ext uri="{FF2B5EF4-FFF2-40B4-BE49-F238E27FC236}">
                              <a16:creationId xmlns:a16="http://schemas.microsoft.com/office/drawing/2014/main" id="{5C627848-8BC3-D5C6-E06A-548E84FCC8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5" name="Oval 274">
                          <a:extLst>
                            <a:ext uri="{FF2B5EF4-FFF2-40B4-BE49-F238E27FC236}">
                              <a16:creationId xmlns:a16="http://schemas.microsoft.com/office/drawing/2014/main" id="{D74D4D75-06FD-5173-295F-7E1F1F5535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6" name="Oval 275">
                          <a:extLst>
                            <a:ext uri="{FF2B5EF4-FFF2-40B4-BE49-F238E27FC236}">
                              <a16:creationId xmlns:a16="http://schemas.microsoft.com/office/drawing/2014/main" id="{0D6844D2-84BC-7808-8DE1-659193EC5E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7" name="Oval 276">
                          <a:extLst>
                            <a:ext uri="{FF2B5EF4-FFF2-40B4-BE49-F238E27FC236}">
                              <a16:creationId xmlns:a16="http://schemas.microsoft.com/office/drawing/2014/main" id="{24E3C32E-9D7E-5D46-FA1C-83CC1FE1F6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78" name="Oval 277">
                          <a:extLst>
                            <a:ext uri="{FF2B5EF4-FFF2-40B4-BE49-F238E27FC236}">
                              <a16:creationId xmlns:a16="http://schemas.microsoft.com/office/drawing/2014/main" id="{C6A3F5A4-F67C-93A9-C8E2-4E1E5BFB33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</p:grpSp>
              </p:grpSp>
            </p:grp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D2C2AC07-1214-49EF-BCB0-194399176BEC}"/>
                    </a:ext>
                  </a:extLst>
                </p:cNvPr>
                <p:cNvSpPr/>
                <p:nvPr/>
              </p:nvSpPr>
              <p:spPr>
                <a:xfrm>
                  <a:off x="4950971" y="1659646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17FFDB39-35DA-E929-BC72-84B7BE1DB6CB}"/>
                    </a:ext>
                  </a:extLst>
                </p:cNvPr>
                <p:cNvSpPr/>
                <p:nvPr/>
              </p:nvSpPr>
              <p:spPr>
                <a:xfrm>
                  <a:off x="5305076" y="1417599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FD828491-D323-288D-90CB-6E4F0336D413}"/>
                    </a:ext>
                  </a:extLst>
                </p:cNvPr>
                <p:cNvSpPr/>
                <p:nvPr/>
              </p:nvSpPr>
              <p:spPr>
                <a:xfrm>
                  <a:off x="5367830" y="1870317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CF976CA9-0DF5-824F-898B-C648B824F5FA}"/>
                    </a:ext>
                  </a:extLst>
                </p:cNvPr>
                <p:cNvSpPr/>
                <p:nvPr/>
              </p:nvSpPr>
              <p:spPr>
                <a:xfrm>
                  <a:off x="5000277" y="2139258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998ADC85-16F7-2FA8-C943-CDAD62CC68E5}"/>
                    </a:ext>
                  </a:extLst>
                </p:cNvPr>
                <p:cNvSpPr/>
                <p:nvPr/>
              </p:nvSpPr>
              <p:spPr>
                <a:xfrm>
                  <a:off x="4892701" y="121141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47C2803B-00C4-B090-573B-D6166A706ECF}"/>
                    </a:ext>
                  </a:extLst>
                </p:cNvPr>
                <p:cNvSpPr/>
                <p:nvPr/>
              </p:nvSpPr>
              <p:spPr>
                <a:xfrm>
                  <a:off x="4574454" y="191514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EB5EC5F7-A47E-D29D-10F0-8B492D0C67C8}"/>
                    </a:ext>
                  </a:extLst>
                </p:cNvPr>
                <p:cNvSpPr/>
                <p:nvPr/>
              </p:nvSpPr>
              <p:spPr>
                <a:xfrm>
                  <a:off x="4511701" y="1462424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9EDD699-AB48-C0D9-721F-948E4CB3A8A2}"/>
              </a:ext>
            </a:extLst>
          </p:cNvPr>
          <p:cNvGrpSpPr/>
          <p:nvPr/>
        </p:nvGrpSpPr>
        <p:grpSpPr>
          <a:xfrm>
            <a:off x="8040294" y="4452382"/>
            <a:ext cx="3886275" cy="2099805"/>
            <a:chOff x="8191965" y="413045"/>
            <a:chExt cx="3886275" cy="2099805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786ED2D-F979-8F69-3F5B-403B49D67D1C}"/>
                </a:ext>
              </a:extLst>
            </p:cNvPr>
            <p:cNvGrpSpPr/>
            <p:nvPr/>
          </p:nvGrpSpPr>
          <p:grpSpPr>
            <a:xfrm>
              <a:off x="8191965" y="413045"/>
              <a:ext cx="3886275" cy="2099805"/>
              <a:chOff x="8191965" y="413045"/>
              <a:chExt cx="3886275" cy="2099805"/>
            </a:xfrm>
          </p:grpSpPr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15CAB325-C743-4D91-3A39-108C6100137F}"/>
                  </a:ext>
                </a:extLst>
              </p:cNvPr>
              <p:cNvGrpSpPr/>
              <p:nvPr/>
            </p:nvGrpSpPr>
            <p:grpSpPr>
              <a:xfrm>
                <a:off x="8191965" y="413045"/>
                <a:ext cx="1828800" cy="2099805"/>
                <a:chOff x="8776532" y="376630"/>
                <a:chExt cx="1828800" cy="2099805"/>
              </a:xfrm>
            </p:grpSpPr>
            <p:pic>
              <p:nvPicPr>
                <p:cNvPr id="595" name="Picture 594" descr="A close-up of a yellow and black background&#10;&#10;Description automatically generated">
                  <a:extLst>
                    <a:ext uri="{FF2B5EF4-FFF2-40B4-BE49-F238E27FC236}">
                      <a16:creationId xmlns:a16="http://schemas.microsoft.com/office/drawing/2014/main" id="{D092497A-C0EB-CE95-5A11-874026E0D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6532" y="647635"/>
                  <a:ext cx="1828800" cy="18288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6" name="TextBox 595">
                      <a:extLst>
                        <a:ext uri="{FF2B5EF4-FFF2-40B4-BE49-F238E27FC236}">
                          <a16:creationId xmlns:a16="http://schemas.microsoft.com/office/drawing/2014/main" id="{778D2CB3-7805-6DFB-111B-26AAF6670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84894" y="376630"/>
                      <a:ext cx="981284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rad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𝟑𝟎</m:t>
                          </m:r>
                        </m:oMath>
                      </a14:m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D0DC79A4-4CE3-BFD1-99E7-4E8189AA90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84894" y="376630"/>
                      <a:ext cx="981284" cy="29437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C6D50D8B-5267-08DD-908A-ACCB04797BF7}"/>
                  </a:ext>
                </a:extLst>
              </p:cNvPr>
              <p:cNvGrpSpPr/>
              <p:nvPr/>
            </p:nvGrpSpPr>
            <p:grpSpPr>
              <a:xfrm>
                <a:off x="10063780" y="691556"/>
                <a:ext cx="2014460" cy="1728308"/>
                <a:chOff x="10063780" y="691556"/>
                <a:chExt cx="2014460" cy="1728308"/>
              </a:xfrm>
            </p:grpSpPr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62589148-5F2C-35FA-5B60-8BEC40D863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511810" y="1217138"/>
                  <a:ext cx="1084436" cy="1068592"/>
                  <a:chOff x="8467312" y="1238306"/>
                  <a:chExt cx="1078707" cy="1062944"/>
                </a:xfrm>
              </p:grpSpPr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id="{132D3D72-4543-A0F1-6827-13DDD0917E81}"/>
                      </a:ext>
                    </a:extLst>
                  </p:cNvPr>
                  <p:cNvSpPr/>
                  <p:nvPr/>
                </p:nvSpPr>
                <p:spPr>
                  <a:xfrm>
                    <a:off x="9246960" y="167274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2" name="Oval 521">
                    <a:extLst>
                      <a:ext uri="{FF2B5EF4-FFF2-40B4-BE49-F238E27FC236}">
                        <a16:creationId xmlns:a16="http://schemas.microsoft.com/office/drawing/2014/main" id="{D06A7449-C118-F852-9460-FAEB6451C4DB}"/>
                      </a:ext>
                    </a:extLst>
                  </p:cNvPr>
                  <p:cNvSpPr/>
                  <p:nvPr/>
                </p:nvSpPr>
                <p:spPr>
                  <a:xfrm>
                    <a:off x="9221082" y="1775515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Oval 522">
                    <a:extLst>
                      <a:ext uri="{FF2B5EF4-FFF2-40B4-BE49-F238E27FC236}">
                        <a16:creationId xmlns:a16="http://schemas.microsoft.com/office/drawing/2014/main" id="{16B3E391-A219-B8B4-3C62-3B8A09800179}"/>
                      </a:ext>
                    </a:extLst>
                  </p:cNvPr>
                  <p:cNvSpPr/>
                  <p:nvPr/>
                </p:nvSpPr>
                <p:spPr>
                  <a:xfrm>
                    <a:off x="9195202" y="1869861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Oval 523">
                    <a:extLst>
                      <a:ext uri="{FF2B5EF4-FFF2-40B4-BE49-F238E27FC236}">
                        <a16:creationId xmlns:a16="http://schemas.microsoft.com/office/drawing/2014/main" id="{8705BDED-996C-BBEC-7201-A3898280A0C0}"/>
                      </a:ext>
                    </a:extLst>
                  </p:cNvPr>
                  <p:cNvSpPr/>
                  <p:nvPr/>
                </p:nvSpPr>
                <p:spPr>
                  <a:xfrm>
                    <a:off x="9371784" y="192416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Oval 524">
                    <a:extLst>
                      <a:ext uri="{FF2B5EF4-FFF2-40B4-BE49-F238E27FC236}">
                        <a16:creationId xmlns:a16="http://schemas.microsoft.com/office/drawing/2014/main" id="{B1157AB4-A6A9-D44E-AAA9-0FCB6E965921}"/>
                      </a:ext>
                    </a:extLst>
                  </p:cNvPr>
                  <p:cNvSpPr/>
                  <p:nvPr/>
                </p:nvSpPr>
                <p:spPr>
                  <a:xfrm>
                    <a:off x="9473672" y="190169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6" name="Oval 525">
                    <a:extLst>
                      <a:ext uri="{FF2B5EF4-FFF2-40B4-BE49-F238E27FC236}">
                        <a16:creationId xmlns:a16="http://schemas.microsoft.com/office/drawing/2014/main" id="{47CB9F09-51CD-ED70-EE25-6A2F9B435B2D}"/>
                      </a:ext>
                    </a:extLst>
                  </p:cNvPr>
                  <p:cNvSpPr/>
                  <p:nvPr/>
                </p:nvSpPr>
                <p:spPr>
                  <a:xfrm>
                    <a:off x="9330236" y="1735849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Oval 526">
                    <a:extLst>
                      <a:ext uri="{FF2B5EF4-FFF2-40B4-BE49-F238E27FC236}">
                        <a16:creationId xmlns:a16="http://schemas.microsoft.com/office/drawing/2014/main" id="{0D652851-F525-8673-4946-3ECF7BBA065B}"/>
                      </a:ext>
                    </a:extLst>
                  </p:cNvPr>
                  <p:cNvSpPr/>
                  <p:nvPr/>
                </p:nvSpPr>
                <p:spPr>
                  <a:xfrm>
                    <a:off x="9406435" y="182101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2A0D9CB1-9799-7DBB-4735-BBCEC01F8479}"/>
                      </a:ext>
                    </a:extLst>
                  </p:cNvPr>
                  <p:cNvSpPr/>
                  <p:nvPr/>
                </p:nvSpPr>
                <p:spPr>
                  <a:xfrm>
                    <a:off x="9075827" y="162324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2254D3F2-6A1C-6071-3949-AE72B8F7BA7F}"/>
                      </a:ext>
                    </a:extLst>
                  </p:cNvPr>
                  <p:cNvSpPr/>
                  <p:nvPr/>
                </p:nvSpPr>
                <p:spPr>
                  <a:xfrm>
                    <a:off x="9174166" y="1591868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F0078277-F78C-1316-942E-67D5279EDE3E}"/>
                      </a:ext>
                    </a:extLst>
                  </p:cNvPr>
                  <p:cNvSpPr/>
                  <p:nvPr/>
                </p:nvSpPr>
                <p:spPr>
                  <a:xfrm>
                    <a:off x="9262996" y="156918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E0EE9D78-4984-3365-1B2C-C49E37D5D66B}"/>
                      </a:ext>
                    </a:extLst>
                  </p:cNvPr>
                  <p:cNvSpPr/>
                  <p:nvPr/>
                </p:nvSpPr>
                <p:spPr>
                  <a:xfrm>
                    <a:off x="9356581" y="1546770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024F879E-0A86-92C3-505E-250A84CF84F2}"/>
                      </a:ext>
                    </a:extLst>
                  </p:cNvPr>
                  <p:cNvSpPr/>
                  <p:nvPr/>
                </p:nvSpPr>
                <p:spPr>
                  <a:xfrm>
                    <a:off x="9097147" y="1520689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91BA4CBD-C195-775B-4D02-E90D2688F456}"/>
                      </a:ext>
                    </a:extLst>
                  </p:cNvPr>
                  <p:cNvSpPr/>
                  <p:nvPr/>
                </p:nvSpPr>
                <p:spPr>
                  <a:xfrm>
                    <a:off x="9119559" y="1426560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609DBBE3-F552-4446-0290-6ADCB202F19F}"/>
                      </a:ext>
                    </a:extLst>
                  </p:cNvPr>
                  <p:cNvSpPr/>
                  <p:nvPr/>
                </p:nvSpPr>
                <p:spPr>
                  <a:xfrm>
                    <a:off x="9137489" y="1314502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B6DC66AB-B0CE-653B-34A9-EA95F8BD3DA4}"/>
                      </a:ext>
                    </a:extLst>
                  </p:cNvPr>
                  <p:cNvSpPr/>
                  <p:nvPr/>
                </p:nvSpPr>
                <p:spPr>
                  <a:xfrm>
                    <a:off x="9222654" y="1386221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A69A8A30-76F8-1F5B-BC7C-04BC74FE70F8}"/>
                      </a:ext>
                    </a:extLst>
                  </p:cNvPr>
                  <p:cNvSpPr/>
                  <p:nvPr/>
                </p:nvSpPr>
                <p:spPr>
                  <a:xfrm>
                    <a:off x="9289889" y="146242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37" name="Group 536">
                    <a:extLst>
                      <a:ext uri="{FF2B5EF4-FFF2-40B4-BE49-F238E27FC236}">
                        <a16:creationId xmlns:a16="http://schemas.microsoft.com/office/drawing/2014/main" id="{A5F31F25-8759-9E28-1859-157B66356239}"/>
                      </a:ext>
                    </a:extLst>
                  </p:cNvPr>
                  <p:cNvGrpSpPr/>
                  <p:nvPr/>
                </p:nvGrpSpPr>
                <p:grpSpPr>
                  <a:xfrm>
                    <a:off x="8921117" y="1933070"/>
                    <a:ext cx="423892" cy="368180"/>
                    <a:chOff x="8921117" y="1933070"/>
                    <a:chExt cx="423892" cy="368180"/>
                  </a:xfrm>
                </p:grpSpPr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406F70BD-8A9D-C72C-C8E4-24E658233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262" y="197738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833E698-A731-A5CA-418C-3DFA9A8D4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2662" y="195050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9A91834B-B937-E695-5ACD-212607B9C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1884" y="200954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7" name="Oval 586">
                      <a:extLst>
                        <a:ext uri="{FF2B5EF4-FFF2-40B4-BE49-F238E27FC236}">
                          <a16:creationId xmlns:a16="http://schemas.microsoft.com/office/drawing/2014/main" id="{FC99F166-5A12-877D-342A-090D8747C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3058" y="207229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8" name="Oval 587">
                      <a:extLst>
                        <a:ext uri="{FF2B5EF4-FFF2-40B4-BE49-F238E27FC236}">
                          <a16:creationId xmlns:a16="http://schemas.microsoft.com/office/drawing/2014/main" id="{9D19F5E1-E828-4B99-7B36-37FA0D3AE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5684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9" name="Oval 588">
                      <a:extLst>
                        <a:ext uri="{FF2B5EF4-FFF2-40B4-BE49-F238E27FC236}">
                          <a16:creationId xmlns:a16="http://schemas.microsoft.com/office/drawing/2014/main" id="{3081A5E7-B200-2C46-B61B-CFBB7695A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1110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0" name="Oval 589">
                      <a:extLst>
                        <a:ext uri="{FF2B5EF4-FFF2-40B4-BE49-F238E27FC236}">
                          <a16:creationId xmlns:a16="http://schemas.microsoft.com/office/drawing/2014/main" id="{6E8584E8-6DB1-401F-D17F-5786D0278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4892" y="218326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1" name="Oval 590">
                      <a:extLst>
                        <a:ext uri="{FF2B5EF4-FFF2-40B4-BE49-F238E27FC236}">
                          <a16:creationId xmlns:a16="http://schemas.microsoft.com/office/drawing/2014/main" id="{DE62E91C-C683-C270-4438-4F65F14D9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5245" y="220988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2" name="Oval 591">
                      <a:extLst>
                        <a:ext uri="{FF2B5EF4-FFF2-40B4-BE49-F238E27FC236}">
                          <a16:creationId xmlns:a16="http://schemas.microsoft.com/office/drawing/2014/main" id="{9AB26F9F-7C4C-EEB4-C9D7-F1E9144596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1117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3" name="Oval 592">
                      <a:extLst>
                        <a:ext uri="{FF2B5EF4-FFF2-40B4-BE49-F238E27FC236}">
                          <a16:creationId xmlns:a16="http://schemas.microsoft.com/office/drawing/2014/main" id="{C2E54E4C-32D6-0CA6-6393-2DD25EC4A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2169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4" name="Oval 593">
                      <a:extLst>
                        <a:ext uri="{FF2B5EF4-FFF2-40B4-BE49-F238E27FC236}">
                          <a16:creationId xmlns:a16="http://schemas.microsoft.com/office/drawing/2014/main" id="{9D866190-371D-FE5D-CB2D-48CDF79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9065" y="2035891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38" name="Group 537">
                    <a:extLst>
                      <a:ext uri="{FF2B5EF4-FFF2-40B4-BE49-F238E27FC236}">
                        <a16:creationId xmlns:a16="http://schemas.microsoft.com/office/drawing/2014/main" id="{A2466533-0570-2713-059D-1097747888E9}"/>
                      </a:ext>
                    </a:extLst>
                  </p:cNvPr>
                  <p:cNvGrpSpPr/>
                  <p:nvPr/>
                </p:nvGrpSpPr>
                <p:grpSpPr>
                  <a:xfrm>
                    <a:off x="8734081" y="1238306"/>
                    <a:ext cx="350250" cy="368180"/>
                    <a:chOff x="8971645" y="1933070"/>
                    <a:chExt cx="350250" cy="368180"/>
                  </a:xfrm>
                </p:grpSpPr>
                <p:sp>
                  <p:nvSpPr>
                    <p:cNvPr id="575" name="Oval 574">
                      <a:extLst>
                        <a:ext uri="{FF2B5EF4-FFF2-40B4-BE49-F238E27FC236}">
                          <a16:creationId xmlns:a16="http://schemas.microsoft.com/office/drawing/2014/main" id="{3CB8837D-432F-1F54-7F61-FE9B0FC04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3990" y="200954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6" name="Oval 575">
                      <a:extLst>
                        <a:ext uri="{FF2B5EF4-FFF2-40B4-BE49-F238E27FC236}">
                          <a16:creationId xmlns:a16="http://schemas.microsoft.com/office/drawing/2014/main" id="{599653A8-936D-9369-6671-676D8D779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6744" y="207650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7" name="Oval 576">
                      <a:extLst>
                        <a:ext uri="{FF2B5EF4-FFF2-40B4-BE49-F238E27FC236}">
                          <a16:creationId xmlns:a16="http://schemas.microsoft.com/office/drawing/2014/main" id="{68F5ECFB-5AC1-336B-1AFB-505AD27142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9369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8" name="Oval 577">
                      <a:extLst>
                        <a:ext uri="{FF2B5EF4-FFF2-40B4-BE49-F238E27FC236}">
                          <a16:creationId xmlns:a16="http://schemas.microsoft.com/office/drawing/2014/main" id="{B9A3B265-3FAD-69E3-B996-86FBE9F898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9548" y="214374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9" name="Oval 578">
                      <a:extLst>
                        <a:ext uri="{FF2B5EF4-FFF2-40B4-BE49-F238E27FC236}">
                          <a16:creationId xmlns:a16="http://schemas.microsoft.com/office/drawing/2014/main" id="{C7D7AF59-8FF0-7AC5-C456-0018E40F3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420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BF6F170E-9866-B1C8-F5F4-B68E12A6C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5774" y="219304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F6918A08-2EBD-BC60-BF5D-48CDD80D3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6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BE2B2DA3-EFA3-816F-86B9-6705D853F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E17714AD-F5BA-E92F-38EE-091E5F758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5BF78F73-52E6-F91A-FB21-673DE5DE9EC1}"/>
                      </a:ext>
                    </a:extLst>
                  </p:cNvPr>
                  <p:cNvGrpSpPr/>
                  <p:nvPr/>
                </p:nvGrpSpPr>
                <p:grpSpPr>
                  <a:xfrm>
                    <a:off x="8743856" y="1543105"/>
                    <a:ext cx="471267" cy="484439"/>
                    <a:chOff x="8864879" y="1888246"/>
                    <a:chExt cx="471267" cy="484439"/>
                  </a:xfrm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6B9162FF-9B47-6ED5-D4C1-9AE04FCAE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97690" y="199582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F95152DB-1911-D9F8-78D5-E7D7E28C2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9901" y="207650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48897783-D226-520F-66B3-4A0E5FF13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48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73DC51BB-4168-91F2-EBFB-000FCC4AB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0584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313CB783-B928-EDA4-2ABB-55BAA3478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6999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E39E7458-6D87-24F2-E9C5-6F62673BD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4721" y="220146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F7A03C53-EE0E-4C8A-C0C6-52A4A0B2A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61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7" name="Oval 566">
                      <a:extLst>
                        <a:ext uri="{FF2B5EF4-FFF2-40B4-BE49-F238E27FC236}">
                          <a16:creationId xmlns:a16="http://schemas.microsoft.com/office/drawing/2014/main" id="{5348D9BF-7050-7DA8-1E5F-E21A28A8B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8" name="Oval 567">
                      <a:extLst>
                        <a:ext uri="{FF2B5EF4-FFF2-40B4-BE49-F238E27FC236}">
                          <a16:creationId xmlns:a16="http://schemas.microsoft.com/office/drawing/2014/main" id="{8E07B69B-9922-8EB4-2E3C-290EDEA8B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9" name="Oval 568">
                      <a:extLst>
                        <a:ext uri="{FF2B5EF4-FFF2-40B4-BE49-F238E27FC236}">
                          <a16:creationId xmlns:a16="http://schemas.microsoft.com/office/drawing/2014/main" id="{3C674F81-0F7A-C369-034A-5FF4EB9B5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2335" y="1950999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0" name="Oval 569">
                      <a:extLst>
                        <a:ext uri="{FF2B5EF4-FFF2-40B4-BE49-F238E27FC236}">
                          <a16:creationId xmlns:a16="http://schemas.microsoft.com/office/drawing/2014/main" id="{D72E7471-9EF8-183C-FEF3-FBAD6153C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0594" y="1888246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1" name="Oval 570">
                      <a:extLst>
                        <a:ext uri="{FF2B5EF4-FFF2-40B4-BE49-F238E27FC236}">
                          <a16:creationId xmlns:a16="http://schemas.microsoft.com/office/drawing/2014/main" id="{8D9B831E-58A2-D837-CE57-86E4E3FD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2994" y="2040375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2" name="Oval 571">
                      <a:extLst>
                        <a:ext uri="{FF2B5EF4-FFF2-40B4-BE49-F238E27FC236}">
                          <a16:creationId xmlns:a16="http://schemas.microsoft.com/office/drawing/2014/main" id="{3622D93D-1032-A391-BE68-64DFA5ABA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4232" y="2242624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3" name="Oval 572">
                      <a:extLst>
                        <a:ext uri="{FF2B5EF4-FFF2-40B4-BE49-F238E27FC236}">
                          <a16:creationId xmlns:a16="http://schemas.microsoft.com/office/drawing/2014/main" id="{62E16E7C-3661-DAF7-7B50-9AAF46AF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7551" y="2299533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4" name="Oval 573">
                      <a:extLst>
                        <a:ext uri="{FF2B5EF4-FFF2-40B4-BE49-F238E27FC236}">
                          <a16:creationId xmlns:a16="http://schemas.microsoft.com/office/drawing/2014/main" id="{CA8D9BF9-F86A-E690-E678-2BDB5F0D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4879" y="2148221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4FEDA982-B262-81DE-E34A-2C396A5DEA12}"/>
                      </a:ext>
                    </a:extLst>
                  </p:cNvPr>
                  <p:cNvGrpSpPr/>
                  <p:nvPr/>
                </p:nvGrpSpPr>
                <p:grpSpPr>
                  <a:xfrm>
                    <a:off x="8567551" y="1834188"/>
                    <a:ext cx="366559" cy="372391"/>
                    <a:chOff x="8912692" y="1937281"/>
                    <a:chExt cx="366559" cy="372391"/>
                  </a:xfrm>
                </p:grpSpPr>
                <p:sp>
                  <p:nvSpPr>
                    <p:cNvPr id="551" name="Oval 550">
                      <a:extLst>
                        <a:ext uri="{FF2B5EF4-FFF2-40B4-BE49-F238E27FC236}">
                          <a16:creationId xmlns:a16="http://schemas.microsoft.com/office/drawing/2014/main" id="{9C348713-3D36-4765-8A5A-2005E09EA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3463" y="201375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2" name="Oval 551">
                      <a:extLst>
                        <a:ext uri="{FF2B5EF4-FFF2-40B4-BE49-F238E27FC236}">
                          <a16:creationId xmlns:a16="http://schemas.microsoft.com/office/drawing/2014/main" id="{E50EEAEA-CDA4-80EF-609B-B576290E3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6216" y="2084927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3" name="Oval 552">
                      <a:extLst>
                        <a:ext uri="{FF2B5EF4-FFF2-40B4-BE49-F238E27FC236}">
                          <a16:creationId xmlns:a16="http://schemas.microsoft.com/office/drawing/2014/main" id="{E3FA8AD4-D23B-D3A7-AE86-C4284A5F6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87263" y="1937281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4" name="Oval 553">
                      <a:extLst>
                        <a:ext uri="{FF2B5EF4-FFF2-40B4-BE49-F238E27FC236}">
                          <a16:creationId xmlns:a16="http://schemas.microsoft.com/office/drawing/2014/main" id="{0C4E6247-DB6A-4F15-689A-E771435E9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04" y="216085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5" name="Oval 554">
                      <a:extLst>
                        <a:ext uri="{FF2B5EF4-FFF2-40B4-BE49-F238E27FC236}">
                          <a16:creationId xmlns:a16="http://schemas.microsoft.com/office/drawing/2014/main" id="{FD4E8B9B-9A33-4ADA-BF84-895404FC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9103" y="219168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6" name="Oval 555">
                      <a:extLst>
                        <a:ext uri="{FF2B5EF4-FFF2-40B4-BE49-F238E27FC236}">
                          <a16:creationId xmlns:a16="http://schemas.microsoft.com/office/drawing/2014/main" id="{BD6A838E-ABC7-234A-9ABE-EFA62FDC3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036" y="2214097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7" name="Oval 556">
                      <a:extLst>
                        <a:ext uri="{FF2B5EF4-FFF2-40B4-BE49-F238E27FC236}">
                          <a16:creationId xmlns:a16="http://schemas.microsoft.com/office/drawing/2014/main" id="{29CF522D-D4EC-FA48-0B2F-C1C27DF5C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12692" y="223732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8" name="Oval 557">
                      <a:extLst>
                        <a:ext uri="{FF2B5EF4-FFF2-40B4-BE49-F238E27FC236}">
                          <a16:creationId xmlns:a16="http://schemas.microsoft.com/office/drawing/2014/main" id="{D0D1868A-2933-DA2B-8AB5-5CEEAE2EE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60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9" name="Oval 558">
                      <a:extLst>
                        <a:ext uri="{FF2B5EF4-FFF2-40B4-BE49-F238E27FC236}">
                          <a16:creationId xmlns:a16="http://schemas.microsoft.com/office/drawing/2014/main" id="{D192E432-0310-2087-4DD1-D26820DB9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855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41" name="Group 540">
                    <a:extLst>
                      <a:ext uri="{FF2B5EF4-FFF2-40B4-BE49-F238E27FC236}">
                        <a16:creationId xmlns:a16="http://schemas.microsoft.com/office/drawing/2014/main" id="{44B88A07-57AC-C47A-529D-844871AD5260}"/>
                      </a:ext>
                    </a:extLst>
                  </p:cNvPr>
                  <p:cNvGrpSpPr/>
                  <p:nvPr/>
                </p:nvGrpSpPr>
                <p:grpSpPr>
                  <a:xfrm>
                    <a:off x="8467312" y="1498283"/>
                    <a:ext cx="374973" cy="368180"/>
                    <a:chOff x="8937958" y="1933070"/>
                    <a:chExt cx="374973" cy="368180"/>
                  </a:xfrm>
                </p:grpSpPr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87A58AB3-4B62-5011-7898-2617602C47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97148" y="201375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B85A8E0E-B2BE-3C6E-E599-2D184F712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4383" y="207202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0AA21D30-73B1-26A5-9480-D03BAA290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48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051922F3-2394-54F5-B00B-549B47988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0584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6EE67487-2152-6653-ACFB-7BC91D515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8578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7" name="Oval 546">
                      <a:extLst>
                        <a:ext uri="{FF2B5EF4-FFF2-40B4-BE49-F238E27FC236}">
                          <a16:creationId xmlns:a16="http://schemas.microsoft.com/office/drawing/2014/main" id="{7F099FB6-6359-4FE3-7B6F-F75A7543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0510" y="219304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8" name="Oval 547">
                      <a:extLst>
                        <a:ext uri="{FF2B5EF4-FFF2-40B4-BE49-F238E27FC236}">
                          <a16:creationId xmlns:a16="http://schemas.microsoft.com/office/drawing/2014/main" id="{A06D13F2-650C-B585-9497-17905FB6F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58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9" name="Oval 548">
                      <a:extLst>
                        <a:ext uri="{FF2B5EF4-FFF2-40B4-BE49-F238E27FC236}">
                          <a16:creationId xmlns:a16="http://schemas.microsoft.com/office/drawing/2014/main" id="{D826CE1C-EC4E-BF65-BEB8-AF98AE91F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0" name="Oval 549">
                      <a:extLst>
                        <a:ext uri="{FF2B5EF4-FFF2-40B4-BE49-F238E27FC236}">
                          <a16:creationId xmlns:a16="http://schemas.microsoft.com/office/drawing/2014/main" id="{D5B6C96F-50D0-2CBC-9FBB-B51FF9D93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520" name="Picture 519" descr="A hexagon pattern of orange and black objects&#10;&#10;Description automatically generated">
                  <a:extLst>
                    <a:ext uri="{FF2B5EF4-FFF2-40B4-BE49-F238E27FC236}">
                      <a16:creationId xmlns:a16="http://schemas.microsoft.com/office/drawing/2014/main" id="{FEEB8656-1C66-8A7F-AB85-FB92E003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30" r="13825"/>
                <a:stretch/>
              </p:blipFill>
              <p:spPr>
                <a:xfrm rot="20700000">
                  <a:off x="10063780" y="691556"/>
                  <a:ext cx="2014460" cy="1728308"/>
                </a:xfrm>
                <a:prstGeom prst="hexagon">
                  <a:avLst/>
                </a:prstGeom>
              </p:spPr>
            </p:pic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CC4F76FA-4CF3-D3A1-E8F1-C961CADF77D8}"/>
                </a:ext>
              </a:extLst>
            </p:cNvPr>
            <p:cNvGrpSpPr/>
            <p:nvPr/>
          </p:nvGrpSpPr>
          <p:grpSpPr>
            <a:xfrm>
              <a:off x="8484068" y="1238306"/>
              <a:ext cx="1061951" cy="1062944"/>
              <a:chOff x="8484068" y="1238306"/>
              <a:chExt cx="1061951" cy="1062944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3C3D4684-C364-495A-D1D9-5B9C4E28021C}"/>
                  </a:ext>
                </a:extLst>
              </p:cNvPr>
              <p:cNvSpPr/>
              <p:nvPr/>
            </p:nvSpPr>
            <p:spPr>
              <a:xfrm>
                <a:off x="9255382" y="165590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B8E489E1-7857-C983-89AD-00B1684A7E12}"/>
                  </a:ext>
                </a:extLst>
              </p:cNvPr>
              <p:cNvSpPr/>
              <p:nvPr/>
            </p:nvSpPr>
            <p:spPr>
              <a:xfrm>
                <a:off x="9237924" y="175446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3D346FAB-F717-A0E9-736C-678608CC311E}"/>
                  </a:ext>
                </a:extLst>
              </p:cNvPr>
              <p:cNvSpPr/>
              <p:nvPr/>
            </p:nvSpPr>
            <p:spPr>
              <a:xfrm>
                <a:off x="9220466" y="185301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2095A9F5-2FE8-29F9-D225-184E7B8C2E9B}"/>
                  </a:ext>
                </a:extLst>
              </p:cNvPr>
              <p:cNvSpPr/>
              <p:nvPr/>
            </p:nvSpPr>
            <p:spPr>
              <a:xfrm>
                <a:off x="9384416" y="192416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7960681-7323-A03D-5C36-7C124081A3CB}"/>
                  </a:ext>
                </a:extLst>
              </p:cNvPr>
              <p:cNvSpPr/>
              <p:nvPr/>
            </p:nvSpPr>
            <p:spPr>
              <a:xfrm>
                <a:off x="9473672" y="1901696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57BA1182-EC90-5908-421D-690AF2F4D6F2}"/>
                  </a:ext>
                </a:extLst>
              </p:cNvPr>
              <p:cNvSpPr/>
              <p:nvPr/>
            </p:nvSpPr>
            <p:spPr>
              <a:xfrm>
                <a:off x="9330236" y="173584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FB4411B-EE89-AF07-9157-3C19F4B085D5}"/>
                  </a:ext>
                </a:extLst>
              </p:cNvPr>
              <p:cNvSpPr/>
              <p:nvPr/>
            </p:nvSpPr>
            <p:spPr>
              <a:xfrm>
                <a:off x="9406435" y="182101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B7F15765-0A70-0E0A-7CDC-A26EC36E0C98}"/>
                  </a:ext>
                </a:extLst>
              </p:cNvPr>
              <p:cNvSpPr/>
              <p:nvPr/>
            </p:nvSpPr>
            <p:spPr>
              <a:xfrm>
                <a:off x="9092670" y="1614824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7E618225-E2DE-C9A1-17B5-1C6C82334985}"/>
                  </a:ext>
                </a:extLst>
              </p:cNvPr>
              <p:cNvSpPr/>
              <p:nvPr/>
            </p:nvSpPr>
            <p:spPr>
              <a:xfrm>
                <a:off x="9186798" y="1583447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D95AA253-F65E-DB74-C1C3-8264F0A1C962}"/>
                  </a:ext>
                </a:extLst>
              </p:cNvPr>
              <p:cNvSpPr/>
              <p:nvPr/>
            </p:nvSpPr>
            <p:spPr>
              <a:xfrm>
                <a:off x="9262996" y="155655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69AAE505-44C4-4FE3-76A2-8906383322D6}"/>
                  </a:ext>
                </a:extLst>
              </p:cNvPr>
              <p:cNvSpPr/>
              <p:nvPr/>
            </p:nvSpPr>
            <p:spPr>
              <a:xfrm>
                <a:off x="9348160" y="1534138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BDBDD4EC-517B-DE60-6E44-3B62A0D36296}"/>
                  </a:ext>
                </a:extLst>
              </p:cNvPr>
              <p:cNvSpPr/>
              <p:nvPr/>
            </p:nvSpPr>
            <p:spPr>
              <a:xfrm>
                <a:off x="9097147" y="152068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B261DE47-2016-8301-ABBA-27434FA271B4}"/>
                  </a:ext>
                </a:extLst>
              </p:cNvPr>
              <p:cNvSpPr/>
              <p:nvPr/>
            </p:nvSpPr>
            <p:spPr>
              <a:xfrm>
                <a:off x="9119559" y="1426560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848B2814-726E-9C57-6AEA-4069122ECE2F}"/>
                  </a:ext>
                </a:extLst>
              </p:cNvPr>
              <p:cNvSpPr/>
              <p:nvPr/>
            </p:nvSpPr>
            <p:spPr>
              <a:xfrm>
                <a:off x="9137489" y="1314502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2584C8F8-C2B7-8602-86E2-50C81F5231D9}"/>
                  </a:ext>
                </a:extLst>
              </p:cNvPr>
              <p:cNvSpPr/>
              <p:nvPr/>
            </p:nvSpPr>
            <p:spPr>
              <a:xfrm>
                <a:off x="9222654" y="138622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EEE8B731-E469-AA13-8862-F7EA233E99DC}"/>
                  </a:ext>
                </a:extLst>
              </p:cNvPr>
              <p:cNvSpPr/>
              <p:nvPr/>
            </p:nvSpPr>
            <p:spPr>
              <a:xfrm>
                <a:off x="9289889" y="146242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C540BEB6-2BEE-6F9C-7382-214069A422B6}"/>
                  </a:ext>
                </a:extLst>
              </p:cNvPr>
              <p:cNvGrpSpPr/>
              <p:nvPr/>
            </p:nvGrpSpPr>
            <p:grpSpPr>
              <a:xfrm>
                <a:off x="8971645" y="1933070"/>
                <a:ext cx="394414" cy="368180"/>
                <a:chOff x="8971645" y="1933070"/>
                <a:chExt cx="394414" cy="36818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4623CA36-CB8B-A6B9-2E4B-58AACB194B5C}"/>
                    </a:ext>
                  </a:extLst>
                </p:cNvPr>
                <p:cNvSpPr/>
                <p:nvPr/>
              </p:nvSpPr>
              <p:spPr>
                <a:xfrm>
                  <a:off x="9198526" y="196054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8A5F698B-560D-F416-0349-EB1E890E8B44}"/>
                    </a:ext>
                  </a:extLst>
                </p:cNvPr>
                <p:cNvSpPr/>
                <p:nvPr/>
              </p:nvSpPr>
              <p:spPr>
                <a:xfrm>
                  <a:off x="9293712" y="19378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812D2D7F-CCA6-E477-CDAA-B13391FB365D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76229127-821C-7E32-C7F9-CEC03F17FBC9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FA3990B-BA67-BAF7-7493-2A2688028AE5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F12BE8E-67E0-52C9-E4B5-63F608C8C35A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0F6FE2D-766B-117C-90DB-E9ED71094F04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30895FEC-A295-E029-F793-8CAE956B1F9F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3284BEA3-7DFF-CC38-EDE0-3DC1DCE94479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A1B9E9F9-9B1B-80C1-B2A1-927FE633211C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D3F37A-DD74-75E1-F37A-372C39172E75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59946C7-0B40-7921-1B55-91598CB6F59E}"/>
                  </a:ext>
                </a:extLst>
              </p:cNvPr>
              <p:cNvGrpSpPr/>
              <p:nvPr/>
            </p:nvGrpSpPr>
            <p:grpSpPr>
              <a:xfrm>
                <a:off x="8734081" y="1238306"/>
                <a:ext cx="350250" cy="368180"/>
                <a:chOff x="8971645" y="1933070"/>
                <a:chExt cx="350250" cy="368180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6937C3F5-ED17-14A1-B18B-7340ABA7AABB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DACDFD96-5531-4347-8BBA-21BCDB3B1BF1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3D91A54-BD10-D3F1-71EB-944AECB79CE7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D18E4791-3DA5-1756-631C-68A332731524}"/>
                    </a:ext>
                  </a:extLst>
                </p:cNvPr>
                <p:cNvSpPr/>
                <p:nvPr/>
              </p:nvSpPr>
              <p:spPr>
                <a:xfrm>
                  <a:off x="9249548" y="214374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0E65126E-56FA-79FA-0E70-DAF9C42CAFB1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6A81E6E-80FE-9937-5586-40A7B6105FFB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C28387D8-F203-9AAE-43A5-50E553127A41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158A80D7-EEF2-A63B-5107-2EDBCF662E14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5736B755-05EB-2020-31C8-AB6A4A1C372F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F609A34F-37D6-6623-A2C3-043D65A11481}"/>
                  </a:ext>
                </a:extLst>
              </p:cNvPr>
              <p:cNvGrpSpPr/>
              <p:nvPr/>
            </p:nvGrpSpPr>
            <p:grpSpPr>
              <a:xfrm>
                <a:off x="8756489" y="1543105"/>
                <a:ext cx="458634" cy="484531"/>
                <a:chOff x="8877512" y="1888246"/>
                <a:chExt cx="458634" cy="484531"/>
              </a:xfrm>
            </p:grpSpPr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4FDDE85E-D85D-08D8-6E56-5AC43E72AA69}"/>
                    </a:ext>
                  </a:extLst>
                </p:cNvPr>
                <p:cNvSpPr/>
                <p:nvPr/>
              </p:nvSpPr>
              <p:spPr>
                <a:xfrm>
                  <a:off x="9106112" y="1995825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796346D2-0F4C-DA2D-F446-36B01E9C3297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F4A8C1D5-9233-BF9C-DA5C-E9CDD2684C1A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A89B32C7-BCC6-2A65-E228-65CDCAC43082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DA9F169-A2D3-8CFE-5BA0-E55FCE61A7B6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FE7D7216-8D1E-18DE-7E6D-8F279A40A0D2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14DA9000-F18C-E93A-5488-B1D43191A367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A83E4165-1F58-B8C7-90F4-F7E3B7962487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820492-3B59-6C7E-DDE5-9D50E928CAFF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ADA38457-0CBA-C750-B4B3-2A8E775BF282}"/>
                    </a:ext>
                  </a:extLst>
                </p:cNvPr>
                <p:cNvSpPr/>
                <p:nvPr/>
              </p:nvSpPr>
              <p:spPr>
                <a:xfrm>
                  <a:off x="8922335" y="1950999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79D4DFBA-DC39-A29C-3F72-575132A64A68}"/>
                    </a:ext>
                  </a:extLst>
                </p:cNvPr>
                <p:cNvSpPr/>
                <p:nvPr/>
              </p:nvSpPr>
              <p:spPr>
                <a:xfrm>
                  <a:off x="9110594" y="1888246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81C0998-B29B-772D-C6F3-271FB5DE4DBD}"/>
                    </a:ext>
                  </a:extLst>
                </p:cNvPr>
                <p:cNvSpPr/>
                <p:nvPr/>
              </p:nvSpPr>
              <p:spPr>
                <a:xfrm>
                  <a:off x="9262994" y="2036164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691E4A5B-7CB6-C8CE-882F-459494941149}"/>
                    </a:ext>
                  </a:extLst>
                </p:cNvPr>
                <p:cNvSpPr/>
                <p:nvPr/>
              </p:nvSpPr>
              <p:spPr>
                <a:xfrm>
                  <a:off x="9222653" y="2246835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9C51B801-CFB0-F51F-F8AC-4BAF14527CE2}"/>
                    </a:ext>
                  </a:extLst>
                </p:cNvPr>
                <p:cNvSpPr/>
                <p:nvPr/>
              </p:nvSpPr>
              <p:spPr>
                <a:xfrm>
                  <a:off x="9030161" y="2299625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EDADD2F9-6417-7DE4-2FD1-E3B4C92BB209}"/>
                    </a:ext>
                  </a:extLst>
                </p:cNvPr>
                <p:cNvSpPr/>
                <p:nvPr/>
              </p:nvSpPr>
              <p:spPr>
                <a:xfrm>
                  <a:off x="8877512" y="214822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12C9DFF6-38D5-4D43-2651-038FF5D00B07}"/>
                  </a:ext>
                </a:extLst>
              </p:cNvPr>
              <p:cNvGrpSpPr/>
              <p:nvPr/>
            </p:nvGrpSpPr>
            <p:grpSpPr>
              <a:xfrm>
                <a:off x="8605340" y="1838443"/>
                <a:ext cx="349751" cy="359714"/>
                <a:chOff x="8950481" y="1941536"/>
                <a:chExt cx="349751" cy="359714"/>
              </a:xfrm>
            </p:grpSpPr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4F998649-B34E-DD95-AC98-ADA0D991C6CF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18CF6EF5-364D-757A-BE00-ABF590AB88D5}"/>
                    </a:ext>
                  </a:extLst>
                </p:cNvPr>
                <p:cNvSpPr/>
                <p:nvPr/>
              </p:nvSpPr>
              <p:spPr>
                <a:xfrm>
                  <a:off x="9147202" y="2080739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A069FD83-2D70-A1E1-07D7-46234827EC90}"/>
                    </a:ext>
                  </a:extLst>
                </p:cNvPr>
                <p:cNvSpPr/>
                <p:nvPr/>
              </p:nvSpPr>
              <p:spPr>
                <a:xfrm>
                  <a:off x="9012482" y="194153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8713644D-740D-0D41-A3A0-8368AC0C18D0}"/>
                    </a:ext>
                  </a:extLst>
                </p:cNvPr>
                <p:cNvSpPr/>
                <p:nvPr/>
              </p:nvSpPr>
              <p:spPr>
                <a:xfrm>
                  <a:off x="9227885" y="2143989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9DF1E43E-0835-1D07-2514-4209230605B1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604B2A31-612D-A4CF-5847-46445E8D6460}"/>
                    </a:ext>
                  </a:extLst>
                </p:cNvPr>
                <p:cNvSpPr/>
                <p:nvPr/>
              </p:nvSpPr>
              <p:spPr>
                <a:xfrm>
                  <a:off x="9057308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66F80C99-3203-EB10-D2DA-6D72AF46A584}"/>
                    </a:ext>
                  </a:extLst>
                </p:cNvPr>
                <p:cNvSpPr/>
                <p:nvPr/>
              </p:nvSpPr>
              <p:spPr>
                <a:xfrm>
                  <a:off x="8950481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84DE6F95-E983-1416-C80D-09ED68764A7A}"/>
                    </a:ext>
                  </a:extLst>
                </p:cNvPr>
                <p:cNvSpPr/>
                <p:nvPr/>
              </p:nvSpPr>
              <p:spPr>
                <a:xfrm>
                  <a:off x="8963179" y="211784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4037AB65-AB73-2EF9-2AC1-C1D5C8F378FB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D6829E1B-3416-F9D4-39E6-5000C43B9657}"/>
                  </a:ext>
                </a:extLst>
              </p:cNvPr>
              <p:cNvGrpSpPr/>
              <p:nvPr/>
            </p:nvGrpSpPr>
            <p:grpSpPr>
              <a:xfrm>
                <a:off x="8484068" y="1498283"/>
                <a:ext cx="358217" cy="368180"/>
                <a:chOff x="8954714" y="1933070"/>
                <a:chExt cx="358217" cy="368180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2A5A5705-561A-EC39-603B-753B19E6F4A1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FD12ADA9-C51A-04A5-2021-4B2851D67222}"/>
                    </a:ext>
                  </a:extLst>
                </p:cNvPr>
                <p:cNvSpPr/>
                <p:nvPr/>
              </p:nvSpPr>
              <p:spPr>
                <a:xfrm>
                  <a:off x="9164383" y="207202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0E3DCC3A-D24D-5676-5EEB-9520E8578202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083B688D-8391-18E7-E206-FB24BB83C8DB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1748A161-9C38-FA0D-B14A-7EF3CBB3425B}"/>
                    </a:ext>
                  </a:extLst>
                </p:cNvPr>
                <p:cNvSpPr/>
                <p:nvPr/>
              </p:nvSpPr>
              <p:spPr>
                <a:xfrm>
                  <a:off x="9146954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8273D5D-4B13-ACA6-E477-3B2DA2685EB2}"/>
                    </a:ext>
                  </a:extLst>
                </p:cNvPr>
                <p:cNvSpPr/>
                <p:nvPr/>
              </p:nvSpPr>
              <p:spPr>
                <a:xfrm>
                  <a:off x="9053075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56BCB76A-5CB5-4C7D-CCBB-3BC2BCC47547}"/>
                    </a:ext>
                  </a:extLst>
                </p:cNvPr>
                <p:cNvSpPr/>
                <p:nvPr/>
              </p:nvSpPr>
              <p:spPr>
                <a:xfrm>
                  <a:off x="8954714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A348DDF4-009A-1441-EC58-BBDED1621AC9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6E81651A-4543-58D9-97A0-434C193F5836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597" name="Picture 596">
            <a:extLst>
              <a:ext uri="{FF2B5EF4-FFF2-40B4-BE49-F238E27FC236}">
                <a16:creationId xmlns:a16="http://schemas.microsoft.com/office/drawing/2014/main" id="{503C5E56-1F0C-8F16-75C5-53ACBD278E0A}"/>
              </a:ext>
            </a:extLst>
          </p:cNvPr>
          <p:cNvPicPr/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3" t="69436" r="-1" b="11199"/>
          <a:stretch/>
        </p:blipFill>
        <p:spPr bwMode="auto">
          <a:xfrm rot="5400000">
            <a:off x="4496364" y="3486281"/>
            <a:ext cx="2724517" cy="31077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99" name="Straight Arrow Connector 598">
            <a:extLst>
              <a:ext uri="{FF2B5EF4-FFF2-40B4-BE49-F238E27FC236}">
                <a16:creationId xmlns:a16="http://schemas.microsoft.com/office/drawing/2014/main" id="{29DD2743-3846-9E09-0216-6DEC241B250F}"/>
              </a:ext>
            </a:extLst>
          </p:cNvPr>
          <p:cNvCxnSpPr>
            <a:cxnSpLocks/>
          </p:cNvCxnSpPr>
          <p:nvPr/>
        </p:nvCxnSpPr>
        <p:spPr>
          <a:xfrm flipV="1">
            <a:off x="5710879" y="1558599"/>
            <a:ext cx="2136166" cy="24680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>
            <a:extLst>
              <a:ext uri="{FF2B5EF4-FFF2-40B4-BE49-F238E27FC236}">
                <a16:creationId xmlns:a16="http://schemas.microsoft.com/office/drawing/2014/main" id="{3BBAC15B-2AC0-220F-8D2F-6753A817F005}"/>
              </a:ext>
            </a:extLst>
          </p:cNvPr>
          <p:cNvCxnSpPr>
            <a:cxnSpLocks/>
          </p:cNvCxnSpPr>
          <p:nvPr/>
        </p:nvCxnSpPr>
        <p:spPr>
          <a:xfrm flipV="1">
            <a:off x="5659046" y="4173128"/>
            <a:ext cx="2364330" cy="1239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9643E327-5A25-1316-649E-10B478B0B4F6}"/>
              </a:ext>
            </a:extLst>
          </p:cNvPr>
          <p:cNvCxnSpPr>
            <a:cxnSpLocks/>
          </p:cNvCxnSpPr>
          <p:nvPr/>
        </p:nvCxnSpPr>
        <p:spPr>
          <a:xfrm flipV="1">
            <a:off x="6998406" y="5743455"/>
            <a:ext cx="972657" cy="45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31569570-963D-E800-DCF8-77C41EAB738B}"/>
              </a:ext>
            </a:extLst>
          </p:cNvPr>
          <p:cNvGrpSpPr/>
          <p:nvPr/>
        </p:nvGrpSpPr>
        <p:grpSpPr>
          <a:xfrm>
            <a:off x="-605140" y="745118"/>
            <a:ext cx="5870714" cy="4784329"/>
            <a:chOff x="-605140" y="745118"/>
            <a:chExt cx="5870714" cy="47843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0D8C3A-5DAF-F17B-E398-BDF4C45DAD4C}"/>
                </a:ext>
              </a:extLst>
            </p:cNvPr>
            <p:cNvSpPr txBox="1"/>
            <p:nvPr/>
          </p:nvSpPr>
          <p:spPr>
            <a:xfrm>
              <a:off x="-605140" y="111472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EED6DAA-27D8-9BDE-B18D-5F4D70C7E724}"/>
                </a:ext>
              </a:extLst>
            </p:cNvPr>
            <p:cNvCxnSpPr>
              <a:cxnSpLocks/>
              <a:stCxn id="24" idx="0"/>
              <a:endCxn id="39" idx="0"/>
            </p:cNvCxnSpPr>
            <p:nvPr/>
          </p:nvCxnSpPr>
          <p:spPr>
            <a:xfrm flipV="1">
              <a:off x="1893742" y="745118"/>
              <a:ext cx="3371832" cy="193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BB80A8B-8719-4CCD-DD3C-6E2D4B62353A}"/>
                </a:ext>
              </a:extLst>
            </p:cNvPr>
            <p:cNvGrpSpPr/>
            <p:nvPr/>
          </p:nvGrpSpPr>
          <p:grpSpPr>
            <a:xfrm>
              <a:off x="-605140" y="900130"/>
              <a:ext cx="5660618" cy="3343485"/>
              <a:chOff x="204478" y="3254223"/>
              <a:chExt cx="5660618" cy="334348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0ED7F8-DA39-460F-7CCE-E17A2A6C880C}"/>
                  </a:ext>
                </a:extLst>
              </p:cNvPr>
              <p:cNvGrpSpPr/>
              <p:nvPr/>
            </p:nvGrpSpPr>
            <p:grpSpPr>
              <a:xfrm>
                <a:off x="204478" y="3254223"/>
                <a:ext cx="5660618" cy="3343485"/>
                <a:chOff x="5166209" y="3212100"/>
                <a:chExt cx="5660618" cy="3343485"/>
              </a:xfrm>
            </p:grpSpPr>
            <p:pic>
              <p:nvPicPr>
                <p:cNvPr id="25" name="Picture 24" descr="A hexagon shaped pattern with orange and black dots&#10;&#10;Description automatically generated">
                  <a:extLst>
                    <a:ext uri="{FF2B5EF4-FFF2-40B4-BE49-F238E27FC236}">
                      <a16:creationId xmlns:a16="http://schemas.microsoft.com/office/drawing/2014/main" id="{D5364736-02D6-22B0-F051-631609FAA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6209" y="3212100"/>
                  <a:ext cx="5660618" cy="3343485"/>
                </a:xfrm>
                <a:prstGeom prst="rect">
                  <a:avLst/>
                </a:prstGeom>
              </p:spPr>
            </p:pic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33E4350A-2DC1-A25E-D8A4-896A6EB56161}"/>
                    </a:ext>
                  </a:extLst>
                </p:cNvPr>
                <p:cNvSpPr/>
                <p:nvPr/>
              </p:nvSpPr>
              <p:spPr>
                <a:xfrm>
                  <a:off x="6309277" y="3958523"/>
                  <a:ext cx="1057656" cy="918342"/>
                </a:xfrm>
                <a:prstGeom prst="triangle">
                  <a:avLst/>
                </a:pr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3A1836C6-630F-BF03-BF52-88E1EF0803EE}"/>
                    </a:ext>
                  </a:extLst>
                </p:cNvPr>
                <p:cNvSpPr/>
                <p:nvPr/>
              </p:nvSpPr>
              <p:spPr>
                <a:xfrm>
                  <a:off x="7362742" y="3592763"/>
                  <a:ext cx="1057656" cy="918342"/>
                </a:xfrm>
                <a:prstGeom prst="triangle">
                  <a:avLst/>
                </a:pr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C3817DA3-D5DC-5512-E656-695CDD736E85}"/>
                    </a:ext>
                  </a:extLst>
                </p:cNvPr>
                <p:cNvSpPr/>
                <p:nvPr/>
              </p:nvSpPr>
              <p:spPr>
                <a:xfrm>
                  <a:off x="8191417" y="4316663"/>
                  <a:ext cx="1057656" cy="918342"/>
                </a:xfrm>
                <a:prstGeom prst="triangle">
                  <a:avLst/>
                </a:pr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46">
                  <a:extLst>
                    <a:ext uri="{FF2B5EF4-FFF2-40B4-BE49-F238E27FC236}">
                      <a16:creationId xmlns:a16="http://schemas.microsoft.com/office/drawing/2014/main" id="{B7D1C48F-E6C7-0AF1-1816-AEE1206D9787}"/>
                    </a:ext>
                  </a:extLst>
                </p:cNvPr>
                <p:cNvSpPr/>
                <p:nvPr/>
              </p:nvSpPr>
              <p:spPr>
                <a:xfrm>
                  <a:off x="7978057" y="5406323"/>
                  <a:ext cx="966216" cy="91834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943356 w 1057656"/>
                    <a:gd name="connsiteY2" fmla="*/ 750701 h 918342"/>
                    <a:gd name="connsiteX3" fmla="*/ 1057656 w 1057656"/>
                    <a:gd name="connsiteY3" fmla="*/ 918342 h 918342"/>
                    <a:gd name="connsiteX4" fmla="*/ 0 w 1057656"/>
                    <a:gd name="connsiteY4" fmla="*/ 918342 h 918342"/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943356 w 1057656"/>
                    <a:gd name="connsiteY2" fmla="*/ 750701 h 918342"/>
                    <a:gd name="connsiteX3" fmla="*/ 1057656 w 1057656"/>
                    <a:gd name="connsiteY3" fmla="*/ 918342 h 918342"/>
                    <a:gd name="connsiteX4" fmla="*/ 859536 w 1057656"/>
                    <a:gd name="connsiteY4" fmla="*/ 918341 h 918342"/>
                    <a:gd name="connsiteX5" fmla="*/ 0 w 1057656"/>
                    <a:gd name="connsiteY5" fmla="*/ 918342 h 918342"/>
                    <a:gd name="connsiteX0" fmla="*/ 0 w 943356"/>
                    <a:gd name="connsiteY0" fmla="*/ 918342 h 918342"/>
                    <a:gd name="connsiteX1" fmla="*/ 528828 w 943356"/>
                    <a:gd name="connsiteY1" fmla="*/ 0 h 918342"/>
                    <a:gd name="connsiteX2" fmla="*/ 943356 w 943356"/>
                    <a:gd name="connsiteY2" fmla="*/ 750701 h 918342"/>
                    <a:gd name="connsiteX3" fmla="*/ 859536 w 943356"/>
                    <a:gd name="connsiteY3" fmla="*/ 918341 h 918342"/>
                    <a:gd name="connsiteX4" fmla="*/ 0 w 943356"/>
                    <a:gd name="connsiteY4" fmla="*/ 918342 h 918342"/>
                    <a:gd name="connsiteX0" fmla="*/ 943356 w 1034796"/>
                    <a:gd name="connsiteY0" fmla="*/ 750701 h 918342"/>
                    <a:gd name="connsiteX1" fmla="*/ 859536 w 1034796"/>
                    <a:gd name="connsiteY1" fmla="*/ 918341 h 918342"/>
                    <a:gd name="connsiteX2" fmla="*/ 0 w 1034796"/>
                    <a:gd name="connsiteY2" fmla="*/ 918342 h 918342"/>
                    <a:gd name="connsiteX3" fmla="*/ 528828 w 1034796"/>
                    <a:gd name="connsiteY3" fmla="*/ 0 h 918342"/>
                    <a:gd name="connsiteX4" fmla="*/ 1034796 w 1034796"/>
                    <a:gd name="connsiteY4" fmla="*/ 842141 h 918342"/>
                    <a:gd name="connsiteX0" fmla="*/ 981456 w 1034796"/>
                    <a:gd name="connsiteY0" fmla="*/ 1002161 h 1002161"/>
                    <a:gd name="connsiteX1" fmla="*/ 859536 w 1034796"/>
                    <a:gd name="connsiteY1" fmla="*/ 918341 h 1002161"/>
                    <a:gd name="connsiteX2" fmla="*/ 0 w 1034796"/>
                    <a:gd name="connsiteY2" fmla="*/ 918342 h 1002161"/>
                    <a:gd name="connsiteX3" fmla="*/ 528828 w 1034796"/>
                    <a:gd name="connsiteY3" fmla="*/ 0 h 1002161"/>
                    <a:gd name="connsiteX4" fmla="*/ 1034796 w 1034796"/>
                    <a:gd name="connsiteY4" fmla="*/ 842141 h 1002161"/>
                    <a:gd name="connsiteX0" fmla="*/ 1461516 w 1461516"/>
                    <a:gd name="connsiteY0" fmla="*/ 1032641 h 1032641"/>
                    <a:gd name="connsiteX1" fmla="*/ 859536 w 1461516"/>
                    <a:gd name="connsiteY1" fmla="*/ 918341 h 1032641"/>
                    <a:gd name="connsiteX2" fmla="*/ 0 w 1461516"/>
                    <a:gd name="connsiteY2" fmla="*/ 918342 h 1032641"/>
                    <a:gd name="connsiteX3" fmla="*/ 528828 w 1461516"/>
                    <a:gd name="connsiteY3" fmla="*/ 0 h 1032641"/>
                    <a:gd name="connsiteX4" fmla="*/ 1034796 w 1461516"/>
                    <a:gd name="connsiteY4" fmla="*/ 842141 h 1032641"/>
                    <a:gd name="connsiteX0" fmla="*/ 859536 w 1034796"/>
                    <a:gd name="connsiteY0" fmla="*/ 918341 h 918342"/>
                    <a:gd name="connsiteX1" fmla="*/ 0 w 1034796"/>
                    <a:gd name="connsiteY1" fmla="*/ 918342 h 918342"/>
                    <a:gd name="connsiteX2" fmla="*/ 528828 w 1034796"/>
                    <a:gd name="connsiteY2" fmla="*/ 0 h 918342"/>
                    <a:gd name="connsiteX3" fmla="*/ 1034796 w 1034796"/>
                    <a:gd name="connsiteY3" fmla="*/ 842141 h 918342"/>
                    <a:gd name="connsiteX0" fmla="*/ 859536 w 966216"/>
                    <a:gd name="connsiteY0" fmla="*/ 918341 h 918342"/>
                    <a:gd name="connsiteX1" fmla="*/ 0 w 966216"/>
                    <a:gd name="connsiteY1" fmla="*/ 918342 h 918342"/>
                    <a:gd name="connsiteX2" fmla="*/ 528828 w 966216"/>
                    <a:gd name="connsiteY2" fmla="*/ 0 h 918342"/>
                    <a:gd name="connsiteX3" fmla="*/ 966216 w 966216"/>
                    <a:gd name="connsiteY3" fmla="*/ 743081 h 918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216" h="918342">
                      <a:moveTo>
                        <a:pt x="859536" y="918341"/>
                      </a:moveTo>
                      <a:lnTo>
                        <a:pt x="0" y="918342"/>
                      </a:lnTo>
                      <a:lnTo>
                        <a:pt x="528828" y="0"/>
                      </a:lnTo>
                      <a:cubicBezTo>
                        <a:pt x="667004" y="250234"/>
                        <a:pt x="966216" y="743081"/>
                        <a:pt x="966216" y="743081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Isosceles Triangle 29">
                  <a:extLst>
                    <a:ext uri="{FF2B5EF4-FFF2-40B4-BE49-F238E27FC236}">
                      <a16:creationId xmlns:a16="http://schemas.microsoft.com/office/drawing/2014/main" id="{48F962A9-B10D-C7D1-0E35-DD13A76DE38E}"/>
                    </a:ext>
                  </a:extLst>
                </p:cNvPr>
                <p:cNvSpPr/>
                <p:nvPr/>
              </p:nvSpPr>
              <p:spPr>
                <a:xfrm>
                  <a:off x="7139857" y="4682423"/>
                  <a:ext cx="1057656" cy="918342"/>
                </a:xfrm>
                <a:prstGeom prst="triangle">
                  <a:avLst/>
                </a:pr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50">
                  <a:extLst>
                    <a:ext uri="{FF2B5EF4-FFF2-40B4-BE49-F238E27FC236}">
                      <a16:creationId xmlns:a16="http://schemas.microsoft.com/office/drawing/2014/main" id="{7AC57F26-0265-7406-B45E-F9374F4157D0}"/>
                    </a:ext>
                  </a:extLst>
                </p:cNvPr>
                <p:cNvSpPr/>
                <p:nvPr/>
              </p:nvSpPr>
              <p:spPr>
                <a:xfrm>
                  <a:off x="7056037" y="5772083"/>
                  <a:ext cx="829056" cy="70498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1057656 w 1149096"/>
                    <a:gd name="connsiteY0" fmla="*/ 918342 h 1009782"/>
                    <a:gd name="connsiteX1" fmla="*/ 0 w 1149096"/>
                    <a:gd name="connsiteY1" fmla="*/ 918342 h 1009782"/>
                    <a:gd name="connsiteX2" fmla="*/ 528828 w 1149096"/>
                    <a:gd name="connsiteY2" fmla="*/ 0 h 1009782"/>
                    <a:gd name="connsiteX3" fmla="*/ 1149096 w 1149096"/>
                    <a:gd name="connsiteY3" fmla="*/ 1009782 h 1009782"/>
                    <a:gd name="connsiteX0" fmla="*/ 1057656 w 1057656"/>
                    <a:gd name="connsiteY0" fmla="*/ 918342 h 918342"/>
                    <a:gd name="connsiteX1" fmla="*/ 0 w 1057656"/>
                    <a:gd name="connsiteY1" fmla="*/ 918342 h 918342"/>
                    <a:gd name="connsiteX2" fmla="*/ 528828 w 1057656"/>
                    <a:gd name="connsiteY2" fmla="*/ 0 h 918342"/>
                    <a:gd name="connsiteX3" fmla="*/ 958596 w 1057656"/>
                    <a:gd name="connsiteY3" fmla="*/ 704982 h 918342"/>
                    <a:gd name="connsiteX0" fmla="*/ 0 w 958596"/>
                    <a:gd name="connsiteY0" fmla="*/ 918342 h 918342"/>
                    <a:gd name="connsiteX1" fmla="*/ 528828 w 958596"/>
                    <a:gd name="connsiteY1" fmla="*/ 0 h 918342"/>
                    <a:gd name="connsiteX2" fmla="*/ 958596 w 958596"/>
                    <a:gd name="connsiteY2" fmla="*/ 704982 h 918342"/>
                    <a:gd name="connsiteX0" fmla="*/ 0 w 829056"/>
                    <a:gd name="connsiteY0" fmla="*/ 704982 h 704982"/>
                    <a:gd name="connsiteX1" fmla="*/ 399288 w 829056"/>
                    <a:gd name="connsiteY1" fmla="*/ 0 h 704982"/>
                    <a:gd name="connsiteX2" fmla="*/ 829056 w 829056"/>
                    <a:gd name="connsiteY2" fmla="*/ 704982 h 70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29056" h="704982">
                      <a:moveTo>
                        <a:pt x="0" y="704982"/>
                      </a:moveTo>
                      <a:lnTo>
                        <a:pt x="399288" y="0"/>
                      </a:lnTo>
                      <a:cubicBezTo>
                        <a:pt x="575564" y="306114"/>
                        <a:pt x="829056" y="704982"/>
                        <a:pt x="829056" y="704982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Isosceles Triangle 51">
                  <a:extLst>
                    <a:ext uri="{FF2B5EF4-FFF2-40B4-BE49-F238E27FC236}">
                      <a16:creationId xmlns:a16="http://schemas.microsoft.com/office/drawing/2014/main" id="{232A5582-0A80-B326-D418-3831965E8CC7}"/>
                    </a:ext>
                  </a:extLst>
                </p:cNvPr>
                <p:cNvSpPr/>
                <p:nvPr/>
              </p:nvSpPr>
              <p:spPr>
                <a:xfrm>
                  <a:off x="6309277" y="5040563"/>
                  <a:ext cx="836676" cy="93358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0 w 1057656"/>
                    <a:gd name="connsiteY0" fmla="*/ 918342 h 1009782"/>
                    <a:gd name="connsiteX1" fmla="*/ 528828 w 1057656"/>
                    <a:gd name="connsiteY1" fmla="*/ 0 h 1009782"/>
                    <a:gd name="connsiteX2" fmla="*/ 1057656 w 1057656"/>
                    <a:gd name="connsiteY2" fmla="*/ 918342 h 1009782"/>
                    <a:gd name="connsiteX3" fmla="*/ 91440 w 1057656"/>
                    <a:gd name="connsiteY3" fmla="*/ 1009782 h 1009782"/>
                    <a:gd name="connsiteX0" fmla="*/ 0 w 1057656"/>
                    <a:gd name="connsiteY0" fmla="*/ 918342 h 956442"/>
                    <a:gd name="connsiteX1" fmla="*/ 528828 w 1057656"/>
                    <a:gd name="connsiteY1" fmla="*/ 0 h 956442"/>
                    <a:gd name="connsiteX2" fmla="*/ 1057656 w 1057656"/>
                    <a:gd name="connsiteY2" fmla="*/ 918342 h 956442"/>
                    <a:gd name="connsiteX3" fmla="*/ 457200 w 1057656"/>
                    <a:gd name="connsiteY3" fmla="*/ 956442 h 956442"/>
                    <a:gd name="connsiteX0" fmla="*/ 0 w 836676"/>
                    <a:gd name="connsiteY0" fmla="*/ 567822 h 956442"/>
                    <a:gd name="connsiteX1" fmla="*/ 307848 w 836676"/>
                    <a:gd name="connsiteY1" fmla="*/ 0 h 956442"/>
                    <a:gd name="connsiteX2" fmla="*/ 836676 w 836676"/>
                    <a:gd name="connsiteY2" fmla="*/ 918342 h 956442"/>
                    <a:gd name="connsiteX3" fmla="*/ 236220 w 836676"/>
                    <a:gd name="connsiteY3" fmla="*/ 956442 h 956442"/>
                    <a:gd name="connsiteX0" fmla="*/ 0 w 836676"/>
                    <a:gd name="connsiteY0" fmla="*/ 567822 h 933582"/>
                    <a:gd name="connsiteX1" fmla="*/ 307848 w 836676"/>
                    <a:gd name="connsiteY1" fmla="*/ 0 h 933582"/>
                    <a:gd name="connsiteX2" fmla="*/ 836676 w 836676"/>
                    <a:gd name="connsiteY2" fmla="*/ 918342 h 933582"/>
                    <a:gd name="connsiteX3" fmla="*/ 236220 w 836676"/>
                    <a:gd name="connsiteY3" fmla="*/ 933582 h 93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6676" h="933582">
                      <a:moveTo>
                        <a:pt x="0" y="567822"/>
                      </a:moveTo>
                      <a:lnTo>
                        <a:pt x="307848" y="0"/>
                      </a:lnTo>
                      <a:lnTo>
                        <a:pt x="836676" y="918342"/>
                      </a:lnTo>
                      <a:cubicBezTo>
                        <a:pt x="484124" y="918342"/>
                        <a:pt x="236220" y="933582"/>
                        <a:pt x="236220" y="933582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52">
                  <a:extLst>
                    <a:ext uri="{FF2B5EF4-FFF2-40B4-BE49-F238E27FC236}">
                      <a16:creationId xmlns:a16="http://schemas.microsoft.com/office/drawing/2014/main" id="{FCC8E18C-E586-0EF3-A155-A1FE010C24B3}"/>
                    </a:ext>
                  </a:extLst>
                </p:cNvPr>
                <p:cNvSpPr/>
                <p:nvPr/>
              </p:nvSpPr>
              <p:spPr>
                <a:xfrm>
                  <a:off x="6522637" y="3227003"/>
                  <a:ext cx="1057656" cy="56782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7656" h="567822">
                      <a:moveTo>
                        <a:pt x="726948" y="0"/>
                      </a:moveTo>
                      <a:lnTo>
                        <a:pt x="1057656" y="567822"/>
                      </a:lnTo>
                      <a:lnTo>
                        <a:pt x="0" y="567822"/>
                      </a:ln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Isosceles Triangle 52">
                  <a:extLst>
                    <a:ext uri="{FF2B5EF4-FFF2-40B4-BE49-F238E27FC236}">
                      <a16:creationId xmlns:a16="http://schemas.microsoft.com/office/drawing/2014/main" id="{C06CD48B-E968-3608-B231-F1352BD516FA}"/>
                    </a:ext>
                  </a:extLst>
                </p:cNvPr>
                <p:cNvSpPr/>
                <p:nvPr/>
              </p:nvSpPr>
              <p:spPr>
                <a:xfrm>
                  <a:off x="7558957" y="3234596"/>
                  <a:ext cx="1057656" cy="209709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36576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7647 h 209709"/>
                    <a:gd name="connsiteX1" fmla="*/ 1057656 w 1057656"/>
                    <a:gd name="connsiteY1" fmla="*/ 209709 h 209709"/>
                    <a:gd name="connsiteX2" fmla="*/ 0 w 1057656"/>
                    <a:gd name="connsiteY2" fmla="*/ 209709 h 209709"/>
                    <a:gd name="connsiteX3" fmla="*/ 117348 w 1057656"/>
                    <a:gd name="connsiteY3" fmla="*/ 22887 h 209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7656" h="209709">
                      <a:moveTo>
                        <a:pt x="955548" y="7647"/>
                      </a:moveTo>
                      <a:lnTo>
                        <a:pt x="1057656" y="209709"/>
                      </a:lnTo>
                      <a:lnTo>
                        <a:pt x="0" y="209709"/>
                      </a:lnTo>
                      <a:cubicBezTo>
                        <a:pt x="176276" y="-96405"/>
                        <a:pt x="117348" y="22887"/>
                        <a:pt x="117348" y="22887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Isosceles Triangle 52">
                  <a:extLst>
                    <a:ext uri="{FF2B5EF4-FFF2-40B4-BE49-F238E27FC236}">
                      <a16:creationId xmlns:a16="http://schemas.microsoft.com/office/drawing/2014/main" id="{C8A9B8FB-9934-5DA2-5D61-E764C1DFC1C6}"/>
                    </a:ext>
                  </a:extLst>
                </p:cNvPr>
                <p:cNvSpPr/>
                <p:nvPr/>
              </p:nvSpPr>
              <p:spPr>
                <a:xfrm>
                  <a:off x="8412397" y="3447983"/>
                  <a:ext cx="844296" cy="70498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36576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7647 h 209709"/>
                    <a:gd name="connsiteX1" fmla="*/ 1057656 w 1057656"/>
                    <a:gd name="connsiteY1" fmla="*/ 209709 h 209709"/>
                    <a:gd name="connsiteX2" fmla="*/ 0 w 1057656"/>
                    <a:gd name="connsiteY2" fmla="*/ 209709 h 209709"/>
                    <a:gd name="connsiteX3" fmla="*/ 117348 w 1057656"/>
                    <a:gd name="connsiteY3" fmla="*/ 22887 h 209709"/>
                    <a:gd name="connsiteX0" fmla="*/ 1057656 w 1057656"/>
                    <a:gd name="connsiteY0" fmla="*/ 209709 h 209709"/>
                    <a:gd name="connsiteX1" fmla="*/ 0 w 1057656"/>
                    <a:gd name="connsiteY1" fmla="*/ 209709 h 209709"/>
                    <a:gd name="connsiteX2" fmla="*/ 117348 w 1057656"/>
                    <a:gd name="connsiteY2" fmla="*/ 22887 h 209709"/>
                    <a:gd name="connsiteX0" fmla="*/ 844296 w 844296"/>
                    <a:gd name="connsiteY0" fmla="*/ 217329 h 217329"/>
                    <a:gd name="connsiteX1" fmla="*/ 0 w 844296"/>
                    <a:gd name="connsiteY1" fmla="*/ 209709 h 217329"/>
                    <a:gd name="connsiteX2" fmla="*/ 117348 w 844296"/>
                    <a:gd name="connsiteY2" fmla="*/ 22887 h 217329"/>
                    <a:gd name="connsiteX0" fmla="*/ 844296 w 844296"/>
                    <a:gd name="connsiteY0" fmla="*/ 704982 h 704982"/>
                    <a:gd name="connsiteX1" fmla="*/ 0 w 844296"/>
                    <a:gd name="connsiteY1" fmla="*/ 697362 h 704982"/>
                    <a:gd name="connsiteX2" fmla="*/ 406908 w 844296"/>
                    <a:gd name="connsiteY2" fmla="*/ 0 h 704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4296" h="704982">
                      <a:moveTo>
                        <a:pt x="844296" y="704982"/>
                      </a:moveTo>
                      <a:lnTo>
                        <a:pt x="0" y="697362"/>
                      </a:lnTo>
                      <a:cubicBezTo>
                        <a:pt x="176276" y="391248"/>
                        <a:pt x="406908" y="0"/>
                        <a:pt x="406908" y="0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Isosceles Triangle 52">
                  <a:extLst>
                    <a:ext uri="{FF2B5EF4-FFF2-40B4-BE49-F238E27FC236}">
                      <a16:creationId xmlns:a16="http://schemas.microsoft.com/office/drawing/2014/main" id="{23520304-9787-6CCB-4DEA-F68A8B40E53F}"/>
                    </a:ext>
                  </a:extLst>
                </p:cNvPr>
                <p:cNvSpPr/>
                <p:nvPr/>
              </p:nvSpPr>
              <p:spPr>
                <a:xfrm>
                  <a:off x="9242977" y="4514783"/>
                  <a:ext cx="409956" cy="354462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36576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7647 h 209709"/>
                    <a:gd name="connsiteX1" fmla="*/ 1057656 w 1057656"/>
                    <a:gd name="connsiteY1" fmla="*/ 209709 h 209709"/>
                    <a:gd name="connsiteX2" fmla="*/ 0 w 1057656"/>
                    <a:gd name="connsiteY2" fmla="*/ 209709 h 209709"/>
                    <a:gd name="connsiteX3" fmla="*/ 117348 w 1057656"/>
                    <a:gd name="connsiteY3" fmla="*/ 22887 h 209709"/>
                    <a:gd name="connsiteX0" fmla="*/ 1057656 w 1057656"/>
                    <a:gd name="connsiteY0" fmla="*/ 209709 h 209709"/>
                    <a:gd name="connsiteX1" fmla="*/ 0 w 1057656"/>
                    <a:gd name="connsiteY1" fmla="*/ 209709 h 209709"/>
                    <a:gd name="connsiteX2" fmla="*/ 117348 w 1057656"/>
                    <a:gd name="connsiteY2" fmla="*/ 22887 h 209709"/>
                    <a:gd name="connsiteX0" fmla="*/ 844296 w 844296"/>
                    <a:gd name="connsiteY0" fmla="*/ 217329 h 217329"/>
                    <a:gd name="connsiteX1" fmla="*/ 0 w 844296"/>
                    <a:gd name="connsiteY1" fmla="*/ 209709 h 217329"/>
                    <a:gd name="connsiteX2" fmla="*/ 117348 w 844296"/>
                    <a:gd name="connsiteY2" fmla="*/ 22887 h 217329"/>
                    <a:gd name="connsiteX0" fmla="*/ 844296 w 844296"/>
                    <a:gd name="connsiteY0" fmla="*/ 704982 h 704982"/>
                    <a:gd name="connsiteX1" fmla="*/ 0 w 844296"/>
                    <a:gd name="connsiteY1" fmla="*/ 697362 h 704982"/>
                    <a:gd name="connsiteX2" fmla="*/ 406908 w 844296"/>
                    <a:gd name="connsiteY2" fmla="*/ 0 h 704982"/>
                    <a:gd name="connsiteX0" fmla="*/ 844296 w 844296"/>
                    <a:gd name="connsiteY0" fmla="*/ 362082 h 362082"/>
                    <a:gd name="connsiteX1" fmla="*/ 0 w 844296"/>
                    <a:gd name="connsiteY1" fmla="*/ 354462 h 362082"/>
                    <a:gd name="connsiteX2" fmla="*/ 231648 w 844296"/>
                    <a:gd name="connsiteY2" fmla="*/ 0 h 362082"/>
                    <a:gd name="connsiteX0" fmla="*/ 623316 w 623316"/>
                    <a:gd name="connsiteY0" fmla="*/ 354462 h 354462"/>
                    <a:gd name="connsiteX1" fmla="*/ 0 w 623316"/>
                    <a:gd name="connsiteY1" fmla="*/ 354462 h 354462"/>
                    <a:gd name="connsiteX2" fmla="*/ 231648 w 623316"/>
                    <a:gd name="connsiteY2" fmla="*/ 0 h 354462"/>
                    <a:gd name="connsiteX0" fmla="*/ 409956 w 409956"/>
                    <a:gd name="connsiteY0" fmla="*/ 346842 h 354462"/>
                    <a:gd name="connsiteX1" fmla="*/ 0 w 409956"/>
                    <a:gd name="connsiteY1" fmla="*/ 354462 h 354462"/>
                    <a:gd name="connsiteX2" fmla="*/ 231648 w 409956"/>
                    <a:gd name="connsiteY2" fmla="*/ 0 h 35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9956" h="354462">
                      <a:moveTo>
                        <a:pt x="409956" y="346842"/>
                      </a:moveTo>
                      <a:lnTo>
                        <a:pt x="0" y="354462"/>
                      </a:lnTo>
                      <a:cubicBezTo>
                        <a:pt x="176276" y="48348"/>
                        <a:pt x="231648" y="0"/>
                        <a:pt x="231648" y="0"/>
                      </a:cubicBez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Isosceles Triangle 52">
                  <a:extLst>
                    <a:ext uri="{FF2B5EF4-FFF2-40B4-BE49-F238E27FC236}">
                      <a16:creationId xmlns:a16="http://schemas.microsoft.com/office/drawing/2014/main" id="{1F3D6F2F-F904-B837-2F68-73BE0B6BB1EC}"/>
                    </a:ext>
                  </a:extLst>
                </p:cNvPr>
                <p:cNvSpPr/>
                <p:nvPr/>
              </p:nvSpPr>
              <p:spPr>
                <a:xfrm>
                  <a:off x="5999905" y="4674804"/>
                  <a:ext cx="315468" cy="579120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36576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7647 h 209709"/>
                    <a:gd name="connsiteX1" fmla="*/ 1057656 w 1057656"/>
                    <a:gd name="connsiteY1" fmla="*/ 209709 h 209709"/>
                    <a:gd name="connsiteX2" fmla="*/ 0 w 1057656"/>
                    <a:gd name="connsiteY2" fmla="*/ 209709 h 209709"/>
                    <a:gd name="connsiteX3" fmla="*/ 117348 w 1057656"/>
                    <a:gd name="connsiteY3" fmla="*/ 22887 h 209709"/>
                    <a:gd name="connsiteX0" fmla="*/ 838200 w 940308"/>
                    <a:gd name="connsiteY0" fmla="*/ 0 h 202062"/>
                    <a:gd name="connsiteX1" fmla="*/ 940308 w 940308"/>
                    <a:gd name="connsiteY1" fmla="*/ 202062 h 202062"/>
                    <a:gd name="connsiteX2" fmla="*/ 0 w 940308"/>
                    <a:gd name="connsiteY2" fmla="*/ 15240 h 202062"/>
                    <a:gd name="connsiteX0" fmla="*/ 83820 w 185928"/>
                    <a:gd name="connsiteY0" fmla="*/ 0 h 213360"/>
                    <a:gd name="connsiteX1" fmla="*/ 185928 w 185928"/>
                    <a:gd name="connsiteY1" fmla="*/ 202062 h 213360"/>
                    <a:gd name="connsiteX2" fmla="*/ 0 w 185928"/>
                    <a:gd name="connsiteY2" fmla="*/ 213360 h 213360"/>
                    <a:gd name="connsiteX0" fmla="*/ 0 w 315468"/>
                    <a:gd name="connsiteY0" fmla="*/ 0 h 579120"/>
                    <a:gd name="connsiteX1" fmla="*/ 315468 w 315468"/>
                    <a:gd name="connsiteY1" fmla="*/ 567822 h 579120"/>
                    <a:gd name="connsiteX2" fmla="*/ 129540 w 315468"/>
                    <a:gd name="connsiteY2" fmla="*/ 579120 h 57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5468" h="579120">
                      <a:moveTo>
                        <a:pt x="0" y="0"/>
                      </a:moveTo>
                      <a:lnTo>
                        <a:pt x="315468" y="567822"/>
                      </a:lnTo>
                      <a:lnTo>
                        <a:pt x="129540" y="579120"/>
                      </a:ln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Isosceles Triangle 52">
                  <a:extLst>
                    <a:ext uri="{FF2B5EF4-FFF2-40B4-BE49-F238E27FC236}">
                      <a16:creationId xmlns:a16="http://schemas.microsoft.com/office/drawing/2014/main" id="{E9CFF917-8DD0-DD0C-84BD-A0EA5A30A94F}"/>
                    </a:ext>
                  </a:extLst>
                </p:cNvPr>
                <p:cNvSpPr/>
                <p:nvPr/>
              </p:nvSpPr>
              <p:spPr>
                <a:xfrm>
                  <a:off x="6335185" y="3966144"/>
                  <a:ext cx="185928" cy="205740"/>
                </a:xfrm>
                <a:custGeom>
                  <a:avLst/>
                  <a:gdLst>
                    <a:gd name="connsiteX0" fmla="*/ 0 w 1057656"/>
                    <a:gd name="connsiteY0" fmla="*/ 918342 h 918342"/>
                    <a:gd name="connsiteX1" fmla="*/ 528828 w 1057656"/>
                    <a:gd name="connsiteY1" fmla="*/ 0 h 918342"/>
                    <a:gd name="connsiteX2" fmla="*/ 1057656 w 1057656"/>
                    <a:gd name="connsiteY2" fmla="*/ 918342 h 918342"/>
                    <a:gd name="connsiteX3" fmla="*/ 0 w 1057656"/>
                    <a:gd name="connsiteY3" fmla="*/ 918342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620268 w 1057656"/>
                    <a:gd name="connsiteY3" fmla="*/ 91440 h 918342"/>
                    <a:gd name="connsiteX0" fmla="*/ 528828 w 1057656"/>
                    <a:gd name="connsiteY0" fmla="*/ 0 h 918342"/>
                    <a:gd name="connsiteX1" fmla="*/ 1057656 w 1057656"/>
                    <a:gd name="connsiteY1" fmla="*/ 918342 h 918342"/>
                    <a:gd name="connsiteX2" fmla="*/ 0 w 1057656"/>
                    <a:gd name="connsiteY2" fmla="*/ 918342 h 918342"/>
                    <a:gd name="connsiteX3" fmla="*/ 376428 w 1057656"/>
                    <a:gd name="connsiteY3" fmla="*/ 350520 h 91834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76428 w 1057656"/>
                    <a:gd name="connsiteY3" fmla="*/ 0 h 567822"/>
                    <a:gd name="connsiteX0" fmla="*/ 726948 w 1057656"/>
                    <a:gd name="connsiteY0" fmla="*/ 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365760 h 567822"/>
                    <a:gd name="connsiteX1" fmla="*/ 1057656 w 1057656"/>
                    <a:gd name="connsiteY1" fmla="*/ 567822 h 567822"/>
                    <a:gd name="connsiteX2" fmla="*/ 0 w 1057656"/>
                    <a:gd name="connsiteY2" fmla="*/ 567822 h 567822"/>
                    <a:gd name="connsiteX3" fmla="*/ 345948 w 1057656"/>
                    <a:gd name="connsiteY3" fmla="*/ 0 h 567822"/>
                    <a:gd name="connsiteX0" fmla="*/ 955548 w 1057656"/>
                    <a:gd name="connsiteY0" fmla="*/ 7647 h 209709"/>
                    <a:gd name="connsiteX1" fmla="*/ 1057656 w 1057656"/>
                    <a:gd name="connsiteY1" fmla="*/ 209709 h 209709"/>
                    <a:gd name="connsiteX2" fmla="*/ 0 w 1057656"/>
                    <a:gd name="connsiteY2" fmla="*/ 209709 h 209709"/>
                    <a:gd name="connsiteX3" fmla="*/ 117348 w 1057656"/>
                    <a:gd name="connsiteY3" fmla="*/ 22887 h 209709"/>
                    <a:gd name="connsiteX0" fmla="*/ 838200 w 940308"/>
                    <a:gd name="connsiteY0" fmla="*/ 0 h 202062"/>
                    <a:gd name="connsiteX1" fmla="*/ 940308 w 940308"/>
                    <a:gd name="connsiteY1" fmla="*/ 202062 h 202062"/>
                    <a:gd name="connsiteX2" fmla="*/ 0 w 940308"/>
                    <a:gd name="connsiteY2" fmla="*/ 15240 h 202062"/>
                    <a:gd name="connsiteX0" fmla="*/ 83820 w 185928"/>
                    <a:gd name="connsiteY0" fmla="*/ 0 h 213360"/>
                    <a:gd name="connsiteX1" fmla="*/ 185928 w 185928"/>
                    <a:gd name="connsiteY1" fmla="*/ 202062 h 213360"/>
                    <a:gd name="connsiteX2" fmla="*/ 0 w 185928"/>
                    <a:gd name="connsiteY2" fmla="*/ 213360 h 213360"/>
                    <a:gd name="connsiteX0" fmla="*/ 0 w 315468"/>
                    <a:gd name="connsiteY0" fmla="*/ 0 h 579120"/>
                    <a:gd name="connsiteX1" fmla="*/ 315468 w 315468"/>
                    <a:gd name="connsiteY1" fmla="*/ 567822 h 579120"/>
                    <a:gd name="connsiteX2" fmla="*/ 129540 w 315468"/>
                    <a:gd name="connsiteY2" fmla="*/ 579120 h 579120"/>
                    <a:gd name="connsiteX0" fmla="*/ 91440 w 185928"/>
                    <a:gd name="connsiteY0" fmla="*/ 0 h 205740"/>
                    <a:gd name="connsiteX1" fmla="*/ 185928 w 185928"/>
                    <a:gd name="connsiteY1" fmla="*/ 194442 h 205740"/>
                    <a:gd name="connsiteX2" fmla="*/ 0 w 185928"/>
                    <a:gd name="connsiteY2" fmla="*/ 205740 h 205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5928" h="205740">
                      <a:moveTo>
                        <a:pt x="91440" y="0"/>
                      </a:moveTo>
                      <a:lnTo>
                        <a:pt x="185928" y="194442"/>
                      </a:lnTo>
                      <a:lnTo>
                        <a:pt x="0" y="205740"/>
                      </a:lnTo>
                    </a:path>
                  </a:pathLst>
                </a:custGeom>
                <a:noFill/>
                <a:ln w="95250">
                  <a:solidFill>
                    <a:schemeClr val="accent1">
                      <a:shade val="15000"/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C6DC25-29F7-9E8C-D5EC-26F5C76099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37599" y="3293157"/>
                <a:ext cx="731521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DDC405-9253-6348-3314-EB56D4CC10C8}"/>
                </a:ext>
              </a:extLst>
            </p:cNvPr>
            <p:cNvGrpSpPr/>
            <p:nvPr/>
          </p:nvGrpSpPr>
          <p:grpSpPr>
            <a:xfrm>
              <a:off x="1374746" y="1833354"/>
              <a:ext cx="1269697" cy="1474900"/>
              <a:chOff x="2184364" y="4187447"/>
              <a:chExt cx="1269697" cy="14749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450C099-41F8-954B-23E1-6586B3C6A4E9}"/>
                  </a:ext>
                </a:extLst>
              </p:cNvPr>
              <p:cNvGrpSpPr/>
              <p:nvPr/>
            </p:nvGrpSpPr>
            <p:grpSpPr>
              <a:xfrm>
                <a:off x="2717179" y="4727471"/>
                <a:ext cx="361461" cy="467981"/>
                <a:chOff x="5433302" y="3392106"/>
                <a:chExt cx="467199" cy="60487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A64188B-1892-D6A8-E28E-1E76D778EA74}"/>
                    </a:ext>
                  </a:extLst>
                </p:cNvPr>
                <p:cNvGrpSpPr/>
                <p:nvPr/>
              </p:nvGrpSpPr>
              <p:grpSpPr>
                <a:xfrm>
                  <a:off x="5565358" y="3392106"/>
                  <a:ext cx="282389" cy="502023"/>
                  <a:chOff x="5706035" y="3644153"/>
                  <a:chExt cx="282389" cy="502023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3CA390D1-F1C8-7E22-C240-7778CCB8B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710518" y="3895165"/>
                    <a:ext cx="143435" cy="25101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9F8589B2-D6BB-0429-4365-5B825D28FE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44988" y="3890682"/>
                    <a:ext cx="143436" cy="25549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6B989532-121B-60D2-4DD1-A06EA47DA3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706035" y="3644153"/>
                    <a:ext cx="147918" cy="255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A2C0F31B-6C8C-D60E-9051-B74700719B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9471" y="3657600"/>
                    <a:ext cx="138953" cy="24204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5CC303D-D355-25BC-6197-57D6E2D67C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33302" y="3713457"/>
                      <a:ext cx="19722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TextBox 155">
                      <a:extLst>
                        <a:ext uri="{FF2B5EF4-FFF2-40B4-BE49-F238E27FC236}">
                          <a16:creationId xmlns:a16="http://schemas.microsoft.com/office/drawing/2014/main" id="{206C9B63-0A4A-2B3B-DC99-2919F267C8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33302" y="3713457"/>
                      <a:ext cx="197223" cy="24622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24000" b="-31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435194CF-6E3F-1E9F-D08B-9D61F28926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3278" y="3727937"/>
                      <a:ext cx="19722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2DD6635F-0774-57F4-C89C-F915F83BDF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3278" y="3727937"/>
                      <a:ext cx="197223" cy="2690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36000"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5ECCA61-8CAA-9865-914B-5E9957144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4364" y="4565668"/>
                <a:ext cx="217796" cy="10915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EB8A3EF-42F7-941A-DE46-585F79B627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2160" y="4198309"/>
                <a:ext cx="1043838" cy="371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F4EBA6C-733C-38A7-A3EE-8AE3FED84B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06640" y="4556708"/>
                <a:ext cx="208147" cy="36230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57EC1CE-832D-FD0F-7186-0479C8E94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9533" y="4919587"/>
                <a:ext cx="423187" cy="74276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4FFF1E6-EFCC-1A44-C077-2103F50685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9918" y="4187447"/>
                <a:ext cx="214143" cy="1099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338285D-9899-3136-4DC4-5FDA3CEEEEFB}"/>
                      </a:ext>
                    </a:extLst>
                  </p:cNvPr>
                  <p:cNvSpPr txBox="1"/>
                  <p:nvPr/>
                </p:nvSpPr>
                <p:spPr>
                  <a:xfrm>
                    <a:off x="2386312" y="5205728"/>
                    <a:ext cx="173929" cy="2442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</m:acc>
                        </m:oMath>
                      </m:oMathPara>
                    </a14:m>
                    <a:endParaRPr lang="en-US" sz="12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AB85F5B-2581-203A-5EB9-0CD210798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6312" y="5205728"/>
                    <a:ext cx="173929" cy="2442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7931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89C9E2F-9284-DB11-0D99-8C299E821C4D}"/>
                      </a:ext>
                    </a:extLst>
                  </p:cNvPr>
                  <p:cNvSpPr txBox="1"/>
                  <p:nvPr/>
                </p:nvSpPr>
                <p:spPr>
                  <a:xfrm>
                    <a:off x="2479010" y="4558540"/>
                    <a:ext cx="173929" cy="2442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𝒒</m:t>
                              </m:r>
                            </m:e>
                          </m:acc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3D4D472-BB84-CD25-D798-22C44D3D5F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9010" y="4558540"/>
                    <a:ext cx="173929" cy="2442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5714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0DBBC5C-9E2A-9E40-E570-304ED60C17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2292" y="5286946"/>
                <a:ext cx="1047626" cy="3661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F968CA-51F2-ABEE-1D69-4520469DEDBE}"/>
                </a:ext>
              </a:extLst>
            </p:cNvPr>
            <p:cNvCxnSpPr>
              <a:cxnSpLocks/>
              <a:stCxn id="24" idx="4"/>
              <a:endCxn id="39" idx="3"/>
            </p:cNvCxnSpPr>
            <p:nvPr/>
          </p:nvCxnSpPr>
          <p:spPr>
            <a:xfrm>
              <a:off x="1893742" y="1670584"/>
              <a:ext cx="2602623" cy="932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4729B4-1979-9B31-F3C6-D0E319A2EB25}"/>
                </a:ext>
              </a:extLst>
            </p:cNvPr>
            <p:cNvSpPr txBox="1"/>
            <p:nvPr/>
          </p:nvSpPr>
          <p:spPr>
            <a:xfrm>
              <a:off x="120580" y="4329118"/>
              <a:ext cx="41604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All the observed ordered phases can be constructed by the same </a:t>
              </a:r>
              <a:r>
                <a:rPr lang="en-US" b="1" dirty="0"/>
                <a:t>q </a:t>
              </a:r>
              <a:r>
                <a:rPr lang="en-US" dirty="0"/>
                <a:t>( =2 </a:t>
              </a:r>
              <a:r>
                <a:rPr lang="en-US" b="1" dirty="0"/>
                <a:t>a </a:t>
              </a:r>
              <a:r>
                <a:rPr lang="en-US" dirty="0"/>
                <a:t>) (i.e. offset between MTBs) </a:t>
              </a:r>
              <a:r>
                <a:rPr lang="en-US" b="1" dirty="0"/>
                <a:t> </a:t>
              </a:r>
              <a:r>
                <a:rPr lang="en-US" dirty="0"/>
                <a:t>and varying </a:t>
              </a:r>
              <a:r>
                <a:rPr lang="en-US" b="1" dirty="0"/>
                <a:t>p </a:t>
              </a:r>
              <a:r>
                <a:rPr lang="en-US" dirty="0"/>
                <a:t>(i.e. length of MTBs)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88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2F4D2-8176-3D2A-6DF3-2C9E01BF7366}"/>
              </a:ext>
            </a:extLst>
          </p:cNvPr>
          <p:cNvSpPr txBox="1"/>
          <p:nvPr/>
        </p:nvSpPr>
        <p:spPr>
          <a:xfrm>
            <a:off x="757084" y="737419"/>
            <a:ext cx="1065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the following questions which you may help us with:</a:t>
            </a:r>
          </a:p>
          <a:p>
            <a:pPr marL="342900" indent="-342900">
              <a:buAutoNum type="arabicPeriod"/>
            </a:pPr>
            <a:r>
              <a:rPr lang="en-US" dirty="0"/>
              <a:t>What exactly is the structure of the ‘vertices’, what is energetically preferred? Simple structural models for the same MTB arrangements are (the first one is probably not realistic)</a:t>
            </a:r>
          </a:p>
        </p:txBody>
      </p:sp>
      <p:pic>
        <p:nvPicPr>
          <p:cNvPr id="3" name="Picture 2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0113D16F-3E14-6C4E-09F5-24B6E7B11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08709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5956A5B3-1AD7-D24F-02C2-536CD4CA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02" y="1808709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FAC352F0-8D5E-36FB-BDEB-0A85DB59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01" y="1808709"/>
            <a:ext cx="5486400" cy="3240582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991FC45F-F902-2183-B0F4-24192CCD7B09}"/>
              </a:ext>
            </a:extLst>
          </p:cNvPr>
          <p:cNvSpPr/>
          <p:nvPr/>
        </p:nvSpPr>
        <p:spPr>
          <a:xfrm>
            <a:off x="9975017" y="2834687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A24EBC29-A22B-DD56-B429-FFFDE9F2FF0A}"/>
              </a:ext>
            </a:extLst>
          </p:cNvPr>
          <p:cNvSpPr/>
          <p:nvPr/>
        </p:nvSpPr>
        <p:spPr>
          <a:xfrm rot="3600000">
            <a:off x="9524747" y="3354177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DD43BAC-283F-273E-BF7B-9E794981F81E}"/>
              </a:ext>
            </a:extLst>
          </p:cNvPr>
          <p:cNvSpPr/>
          <p:nvPr/>
        </p:nvSpPr>
        <p:spPr>
          <a:xfrm rot="-3600000">
            <a:off x="10202503" y="3485738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77EAE3-C066-2C2C-8357-9B5357D7DC06}"/>
              </a:ext>
            </a:extLst>
          </p:cNvPr>
          <p:cNvSpPr txBox="1"/>
          <p:nvPr/>
        </p:nvSpPr>
        <p:spPr>
          <a:xfrm>
            <a:off x="324465" y="383458"/>
            <a:ext cx="112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Why is the </a:t>
            </a:r>
            <a:r>
              <a:rPr lang="en-US" b="1" dirty="0"/>
              <a:t>q</a:t>
            </a:r>
            <a:r>
              <a:rPr lang="en-US" dirty="0"/>
              <a:t>=2</a:t>
            </a:r>
            <a:r>
              <a:rPr lang="en-US" b="1" dirty="0"/>
              <a:t>a </a:t>
            </a:r>
            <a:r>
              <a:rPr lang="en-US" dirty="0"/>
              <a:t>the preferred MTB offset? We can also construct reasonable structures with </a:t>
            </a:r>
            <a:r>
              <a:rPr lang="en-US" b="1" dirty="0"/>
              <a:t>q</a:t>
            </a:r>
            <a:r>
              <a:rPr lang="en-US" dirty="0"/>
              <a:t>=1</a:t>
            </a:r>
            <a:r>
              <a:rPr lang="en-US" b="1" dirty="0"/>
              <a:t>a </a:t>
            </a:r>
            <a:r>
              <a:rPr lang="en-US" dirty="0"/>
              <a:t>or 0</a:t>
            </a:r>
            <a:r>
              <a:rPr lang="en-US" b="1" dirty="0"/>
              <a:t>a</a:t>
            </a:r>
            <a:endParaRPr lang="en-US" dirty="0"/>
          </a:p>
        </p:txBody>
      </p:sp>
      <p:pic>
        <p:nvPicPr>
          <p:cNvPr id="3" name="Picture 2" descr="A black and orange hexagon shaped object&#10;&#10;Description automatically generated">
            <a:extLst>
              <a:ext uri="{FF2B5EF4-FFF2-40B4-BE49-F238E27FC236}">
                <a16:creationId xmlns:a16="http://schemas.microsoft.com/office/drawing/2014/main" id="{2F32DCBE-2DBD-C4C7-D4C8-71F2991C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6" y="2274166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hexagon shaped object&#10;&#10;Description automatically generated">
            <a:extLst>
              <a:ext uri="{FF2B5EF4-FFF2-40B4-BE49-F238E27FC236}">
                <a16:creationId xmlns:a16="http://schemas.microsoft.com/office/drawing/2014/main" id="{2AE1C672-8C43-E5A6-25A6-A20F195E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62" y="2274167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grid&#10;&#10;Description automatically generated with medium confidence">
            <a:extLst>
              <a:ext uri="{FF2B5EF4-FFF2-40B4-BE49-F238E27FC236}">
                <a16:creationId xmlns:a16="http://schemas.microsoft.com/office/drawing/2014/main" id="{FD1961E0-6D7D-FC75-C6BF-C6DC3BD2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033" y="2274165"/>
            <a:ext cx="5486400" cy="324058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745F2774-983F-163C-EAD9-569862BE4157}"/>
              </a:ext>
            </a:extLst>
          </p:cNvPr>
          <p:cNvSpPr/>
          <p:nvPr/>
        </p:nvSpPr>
        <p:spPr>
          <a:xfrm>
            <a:off x="5849229" y="355528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CD9DE7E-701E-65E4-0E21-FC89DC941F66}"/>
              </a:ext>
            </a:extLst>
          </p:cNvPr>
          <p:cNvSpPr/>
          <p:nvPr/>
        </p:nvSpPr>
        <p:spPr>
          <a:xfrm rot="-3600000">
            <a:off x="5635340" y="3927923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BE4FD37-4A41-856D-C8DE-8DBAFAAD9D06}"/>
              </a:ext>
            </a:extLst>
          </p:cNvPr>
          <p:cNvSpPr/>
          <p:nvPr/>
        </p:nvSpPr>
        <p:spPr>
          <a:xfrm rot="3600000">
            <a:off x="5410116" y="355528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223E0775-22C9-59DE-F4A5-8E3BDD99C47C}"/>
              </a:ext>
            </a:extLst>
          </p:cNvPr>
          <p:cNvSpPr/>
          <p:nvPr/>
        </p:nvSpPr>
        <p:spPr>
          <a:xfrm rot="3600000">
            <a:off x="9261230" y="3557706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FA3B12E7-3DB0-4C8E-B27C-2DC40F6CA456}"/>
              </a:ext>
            </a:extLst>
          </p:cNvPr>
          <p:cNvSpPr/>
          <p:nvPr/>
        </p:nvSpPr>
        <p:spPr>
          <a:xfrm rot="3600000">
            <a:off x="9687904" y="380050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87C66-6D9E-2A80-C2DD-7AAB5E5421E2}"/>
              </a:ext>
            </a:extLst>
          </p:cNvPr>
          <p:cNvSpPr txBox="1"/>
          <p:nvPr/>
        </p:nvSpPr>
        <p:spPr>
          <a:xfrm>
            <a:off x="432619" y="1238865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=0</a:t>
            </a:r>
            <a:r>
              <a:rPr lang="en-US" b="1" dirty="0"/>
              <a:t>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0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76AAB-4631-DEFA-1F6D-73CC60DBC928}"/>
              </a:ext>
            </a:extLst>
          </p:cNvPr>
          <p:cNvSpPr txBox="1"/>
          <p:nvPr/>
        </p:nvSpPr>
        <p:spPr>
          <a:xfrm>
            <a:off x="373626" y="776748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=1</a:t>
            </a:r>
            <a:r>
              <a:rPr lang="en-US" b="1" dirty="0"/>
              <a:t>a</a:t>
            </a:r>
            <a:endParaRPr lang="en-US" dirty="0"/>
          </a:p>
        </p:txBody>
      </p:sp>
      <p:pic>
        <p:nvPicPr>
          <p:cNvPr id="3" name="Picture 2" descr="A black and orange hexagon pattern&#10;&#10;Description automatically generated">
            <a:extLst>
              <a:ext uri="{FF2B5EF4-FFF2-40B4-BE49-F238E27FC236}">
                <a16:creationId xmlns:a16="http://schemas.microsoft.com/office/drawing/2014/main" id="{12AE9D4B-9989-0A39-1834-948639BEE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0938" y="1808709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grid&#10;&#10;Description automatically generated with medium confidence">
            <a:extLst>
              <a:ext uri="{FF2B5EF4-FFF2-40B4-BE49-F238E27FC236}">
                <a16:creationId xmlns:a16="http://schemas.microsoft.com/office/drawing/2014/main" id="{4E06A561-E3A4-A91C-1D16-62AD2B1A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8162" y="1808709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hexagon pattern&#10;&#10;Description automatically generated">
            <a:extLst>
              <a:ext uri="{FF2B5EF4-FFF2-40B4-BE49-F238E27FC236}">
                <a16:creationId xmlns:a16="http://schemas.microsoft.com/office/drawing/2014/main" id="{4E438C08-D176-FC1C-00EA-C0FE49140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8612" y="1808709"/>
            <a:ext cx="5486400" cy="3240582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F787FF78-0B66-5179-B14E-F38CE4199683}"/>
              </a:ext>
            </a:extLst>
          </p:cNvPr>
          <p:cNvSpPr/>
          <p:nvPr/>
        </p:nvSpPr>
        <p:spPr>
          <a:xfrm>
            <a:off x="9587088" y="361054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967224CD-FECA-8CA7-1ECA-B7A0A7A1871B}"/>
              </a:ext>
            </a:extLst>
          </p:cNvPr>
          <p:cNvSpPr/>
          <p:nvPr/>
        </p:nvSpPr>
        <p:spPr>
          <a:xfrm rot="-3600000">
            <a:off x="9672302" y="296391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C18FBA6-0635-DEC7-45D8-E63FE1D6B369}"/>
              </a:ext>
            </a:extLst>
          </p:cNvPr>
          <p:cNvSpPr/>
          <p:nvPr/>
        </p:nvSpPr>
        <p:spPr>
          <a:xfrm rot="3600000">
            <a:off x="10182946" y="334384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37593</TotalTime>
  <Words>160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Batzill</dc:creator>
  <cp:lastModifiedBy>Daniil Kruklinskii</cp:lastModifiedBy>
  <cp:revision>2</cp:revision>
  <dcterms:created xsi:type="dcterms:W3CDTF">2024-09-29T12:55:47Z</dcterms:created>
  <dcterms:modified xsi:type="dcterms:W3CDTF">2025-06-18T09:52:37Z</dcterms:modified>
</cp:coreProperties>
</file>